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ink/ink1.xml" ContentType="application/inkml+xml"/>
  <Override PartName="/ppt/ink/ink2.xml" ContentType="application/inkml+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7" r:id="rId5"/>
    <p:sldId id="267" r:id="rId6"/>
    <p:sldId id="268" r:id="rId7"/>
    <p:sldId id="269" r:id="rId8"/>
    <p:sldId id="271" r:id="rId9"/>
    <p:sldId id="272" r:id="rId1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6DB288-0E8F-4328-9AE3-17C3B2780CE0}" v="71" dt="2024-02-29T10:45:43.746"/>
  </p1510:revLst>
</p1510:revInfo>
</file>

<file path=ppt/tableStyles.xml><?xml version="1.0" encoding="utf-8"?>
<a:tblStyleLst xmlns:a="http://schemas.openxmlformats.org/drawingml/2006/main" def="{5C22544A-7EE6-4342-B048-85BDC9FD1C3A}">
  <a:tblStyle styleId="{7DF18680-E054-41AD-8BC1-D1AEF772440D}" styleName="Stijl, gemiddeld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799" autoAdjust="0"/>
    <p:restoredTop sz="94660"/>
  </p:normalViewPr>
  <p:slideViewPr>
    <p:cSldViewPr snapToGrid="0">
      <p:cViewPr>
        <p:scale>
          <a:sx n="79" d="100"/>
          <a:sy n="79" d="100"/>
        </p:scale>
        <p:origin x="1168" y="12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licent-fs01\berendsslump$\Users\berreinierve\Documents\data%20EP.ods"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nl-NL"/>
              <a:t>Verdeling</a:t>
            </a:r>
          </a:p>
        </c:rich>
      </c:tx>
      <c:layout>
        <c:manualLayout>
          <c:xMode val="edge"/>
          <c:yMode val="edge"/>
          <c:x val="0.39073232680402242"/>
          <c:y val="6.0843705774530792E-2"/>
        </c:manualLayout>
      </c:layout>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nl-NL"/>
        </a:p>
      </c:txPr>
    </c:title>
    <c:autoTitleDeleted val="0"/>
    <c:view3D>
      <c:rotX val="30"/>
      <c:rotY val="360"/>
      <c:depthPercent val="100"/>
      <c:rAngAx val="0"/>
    </c:view3D>
    <c:floor>
      <c:thickness val="0"/>
      <c:spPr>
        <a:noFill/>
        <a:ln w="6350" cap="flat" cmpd="sng" algn="ctr">
          <a:noFill/>
          <a:prstDash val="solid"/>
          <a:round/>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v>Verdeling</c:v>
          </c:tx>
          <c:dPt>
            <c:idx val="0"/>
            <c:bubble3D val="0"/>
            <c:spPr>
              <a:solidFill>
                <a:schemeClr val="accent1"/>
              </a:soli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1-D210-9946-8B41-25E5838B5036}"/>
              </c:ext>
            </c:extLst>
          </c:dPt>
          <c:dPt>
            <c:idx val="1"/>
            <c:bubble3D val="0"/>
            <c:spPr>
              <a:solidFill>
                <a:schemeClr val="accent2"/>
              </a:soli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3-D210-9946-8B41-25E5838B5036}"/>
              </c:ext>
            </c:extLst>
          </c:dPt>
          <c:dPt>
            <c:idx val="2"/>
            <c:bubble3D val="0"/>
            <c:spPr>
              <a:solidFill>
                <a:schemeClr val="accent3"/>
              </a:soli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5-D210-9946-8B41-25E5838B5036}"/>
              </c:ext>
            </c:extLst>
          </c:dPt>
          <c:dPt>
            <c:idx val="3"/>
            <c:bubble3D val="0"/>
            <c:spPr>
              <a:solidFill>
                <a:schemeClr val="accent4"/>
              </a:soli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7-D210-9946-8B41-25E5838B5036}"/>
              </c:ext>
            </c:extLst>
          </c:dPt>
          <c:dPt>
            <c:idx val="4"/>
            <c:bubble3D val="0"/>
            <c:spPr>
              <a:solidFill>
                <a:schemeClr val="accent5"/>
              </a:solidFill>
              <a:ln>
                <a:noFill/>
              </a:ln>
              <a:effectLst>
                <a:outerShdw blurRad="57150" dist="19050" dir="5400000" algn="ctr" rotWithShape="0">
                  <a:srgbClr val="000000">
                    <a:alpha val="63000"/>
                  </a:srgbClr>
                </a:outerShdw>
              </a:effectLst>
              <a:sp3d/>
            </c:spPr>
            <c:extLst>
              <c:ext xmlns:c16="http://schemas.microsoft.com/office/drawing/2014/chart" uri="{C3380CC4-5D6E-409C-BE32-E72D297353CC}">
                <c16:uniqueId val="{00000009-D210-9946-8B41-25E5838B5036}"/>
              </c:ext>
            </c:extLst>
          </c:dPt>
          <c:dLbls>
            <c:dLbl>
              <c:idx val="4"/>
              <c:delete val="1"/>
              <c:extLst>
                <c:ext xmlns:c15="http://schemas.microsoft.com/office/drawing/2012/chart" uri="{CE6537A1-D6FC-4f65-9D91-7224C49458BB}"/>
                <c:ext xmlns:c16="http://schemas.microsoft.com/office/drawing/2014/chart" uri="{C3380CC4-5D6E-409C-BE32-E72D297353CC}">
                  <c16:uniqueId val="{00000009-D210-9946-8B41-25E5838B5036}"/>
                </c:ext>
              </c:extLst>
            </c:dLbl>
            <c:numFmt formatCode="&quot; &quot;[$€]&quot; &quot;;&quot; &quot;[$€]&quot; &quot;;&quot; &quot;[$€]&quot; &quot;;&quot; &quot;"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cap="none" baseline="0">
                    <a:solidFill>
                      <a:schemeClr val="tx1">
                        <a:lumMod val="75000"/>
                        <a:lumOff val="25000"/>
                      </a:schemeClr>
                    </a:solidFill>
                    <a:latin typeface="+mn-lt"/>
                    <a:ea typeface="+mn-ea"/>
                    <a:cs typeface="+mn-cs"/>
                  </a:defRPr>
                </a:pPr>
                <a:endParaRPr lang="nl-NL"/>
              </a:p>
            </c:txPr>
            <c:dLblPos val="inEnd"/>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prstDash val="solid"/>
                  <a:round/>
                </a:ln>
                <a:effectLst/>
              </c:spPr>
            </c:leaderLines>
            <c:extLst>
              <c:ext xmlns:c15="http://schemas.microsoft.com/office/drawing/2012/chart" uri="{CE6537A1-D6FC-4f65-9D91-7224C49458BB}">
                <c15:spPr xmlns:c15="http://schemas.microsoft.com/office/drawing/2012/chart">
                  <a:prstGeom prst="rect">
                    <a:avLst/>
                  </a:prstGeom>
                  <a:noFill/>
                  <a:ln>
                    <a:noFill/>
                  </a:ln>
                </c15:spPr>
              </c:ext>
            </c:extLst>
          </c:dLbls>
          <c:cat>
            <c:strLit>
              <c:ptCount val="5"/>
              <c:pt idx="0">
                <c:v>Nel</c:v>
              </c:pt>
              <c:pt idx="1">
                <c:v>Nel</c:v>
              </c:pt>
              <c:pt idx="2">
                <c:v>Bas</c:v>
              </c:pt>
              <c:pt idx="3">
                <c:v>Ans</c:v>
              </c:pt>
            </c:strLit>
          </c:cat>
          <c:val>
            <c:numLit>
              <c:formatCode>General</c:formatCode>
              <c:ptCount val="5"/>
              <c:pt idx="0">
                <c:v>210000</c:v>
              </c:pt>
              <c:pt idx="1">
                <c:v>70000</c:v>
              </c:pt>
              <c:pt idx="2">
                <c:v>70000</c:v>
              </c:pt>
              <c:pt idx="3">
                <c:v>70000</c:v>
              </c:pt>
              <c:pt idx="4">
                <c:v>0</c:v>
              </c:pt>
            </c:numLit>
          </c:val>
          <c:extLst>
            <c:ext xmlns:c16="http://schemas.microsoft.com/office/drawing/2014/chart" uri="{C3380CC4-5D6E-409C-BE32-E72D297353CC}">
              <c16:uniqueId val="{0000000A-D210-9946-8B41-25E5838B5036}"/>
            </c:ext>
          </c:extLst>
        </c:ser>
        <c:dLbls>
          <c:dLblPos val="inEnd"/>
          <c:showLegendKey val="0"/>
          <c:showVal val="0"/>
          <c:showCatName val="0"/>
          <c:showSerName val="0"/>
          <c:showPercent val="1"/>
          <c:showBubbleSize val="0"/>
          <c:showLeaderLines val="1"/>
        </c:dLbls>
      </c:pie3DChart>
      <c:spPr>
        <a:noFill/>
        <a:ln>
          <a:noFill/>
        </a:ln>
        <a:effectLst/>
      </c:spPr>
    </c:plotArea>
    <c:plotVisOnly val="1"/>
    <c:dispBlanksAs val="gap"/>
    <c:showDLblsOverMax val="0"/>
  </c:chart>
  <c:spPr>
    <a:noFill/>
    <a:ln w="6350" cap="flat" cmpd="sng" algn="ctr">
      <a:noFill/>
      <a:prstDash val="solid"/>
      <a:miter lim="800000"/>
    </a:ln>
    <a:effectLst/>
  </c:spPr>
  <c:txPr>
    <a:bodyPr/>
    <a:lstStyle/>
    <a:p>
      <a:pPr>
        <a:defRPr/>
      </a:pPr>
      <a:endParaRPr lang="nl-N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8">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mods="ignoreCSTransforms">
      <cs:styleClr val="0">
        <a:shade val="25000"/>
      </cs:styl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mods="ignoreCSTransforms">
      <cs:styleClr val="0">
        <a:tint val="25000"/>
      </cs:styl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9-30T08:06:58.944"/>
    </inkml:context>
    <inkml:brush xml:id="br0">
      <inkml:brushProperty name="width" value="0.035" units="cm"/>
      <inkml:brushProperty name="height" value="0.035" units="cm"/>
    </inkml:brush>
  </inkml:definitions>
  <inkml:trace contextRef="#ctx0" brushRef="#br0">0 1 32767</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9-30T08:07:07.060"/>
    </inkml:context>
    <inkml:brush xml:id="br0">
      <inkml:brushProperty name="width" value="0.035" units="cm"/>
      <inkml:brushProperty name="height" value="0.035" units="cm"/>
    </inkml:brush>
  </inkml:definitions>
  <inkml:trace contextRef="#ctx0" brushRef="#br0">0 1 32767</inkml:trace>
</inkml:ink>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customXml" Target="../ink/ink1.xml"/><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1.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customXml" Target="../ink/ink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1.xml"/><Relationship Id="rId5" Type="http://schemas.openxmlformats.org/officeDocument/2006/relationships/image" Target="../media/image12.png"/><Relationship Id="rId4" Type="http://schemas.openxmlformats.org/officeDocument/2006/relationships/image" Target="../media/image11.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eldia+subtitel">
    <p:bg>
      <p:bgPr>
        <a:solidFill>
          <a:schemeClr val="accent1"/>
        </a:solidFill>
        <a:effectLst/>
      </p:bgPr>
    </p:bg>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1235075" y="781714"/>
            <a:ext cx="5400675" cy="2387600"/>
          </a:xfrm>
        </p:spPr>
        <p:txBody>
          <a:bodyPr anchor="b"/>
          <a:lstStyle>
            <a:lvl1pPr algn="l">
              <a:lnSpc>
                <a:spcPct val="80000"/>
              </a:lnSpc>
              <a:defRPr sz="9000">
                <a:solidFill>
                  <a:schemeClr val="bg1"/>
                </a:solidFill>
              </a:defRPr>
            </a:lvl1pPr>
          </a:lstStyle>
          <a:p>
            <a:r>
              <a:rPr lang="nl-NL" noProof="0" dirty="0"/>
              <a:t>Klik voor titel</a:t>
            </a:r>
          </a:p>
        </p:txBody>
      </p:sp>
      <p:sp>
        <p:nvSpPr>
          <p:cNvPr id="3" name="Ondertitel 2"/>
          <p:cNvSpPr>
            <a:spLocks noGrp="1"/>
          </p:cNvSpPr>
          <p:nvPr>
            <p:ph type="subTitle" idx="1" hasCustomPrompt="1"/>
          </p:nvPr>
        </p:nvSpPr>
        <p:spPr>
          <a:xfrm>
            <a:off x="1235075" y="3553036"/>
            <a:ext cx="5400675" cy="864664"/>
          </a:xfrm>
        </p:spPr>
        <p:txBody>
          <a:bodyPr/>
          <a:lstStyle>
            <a:lvl1pPr marL="0" indent="0" algn="l">
              <a:lnSpc>
                <a:spcPct val="80000"/>
              </a:lnSpc>
              <a:buNone/>
              <a:defRPr sz="375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noProof="0" dirty="0"/>
              <a:t>Klik voor subtitel</a:t>
            </a:r>
          </a:p>
        </p:txBody>
      </p:sp>
      <p:sp>
        <p:nvSpPr>
          <p:cNvPr id="4" name="Tijdelijke aanduiding voor datum 3"/>
          <p:cNvSpPr>
            <a:spLocks noGrp="1"/>
          </p:cNvSpPr>
          <p:nvPr>
            <p:ph type="dt" sz="half" idx="10"/>
          </p:nvPr>
        </p:nvSpPr>
        <p:spPr/>
        <p:txBody>
          <a:bodyPr/>
          <a:lstStyle/>
          <a:p>
            <a:fld id="{41F16E72-1664-4A34-AF1C-0DAFBCCDF53E}" type="datetimeFigureOut">
              <a:rPr lang="nl-NL" smtClean="0"/>
              <a:t>28-04-2025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629B894-90F6-41D7-9A07-ECFCD63270B6}" type="slidenum">
              <a:rPr lang="nl-NL" smtClean="0"/>
              <a:t>‹nr.›</a:t>
            </a:fld>
            <a:endParaRPr lang="nl-NL"/>
          </a:p>
        </p:txBody>
      </p:sp>
      <p:sp>
        <p:nvSpPr>
          <p:cNvPr id="7" name="Tijdelijke aanduiding voor tekst 10">
            <a:extLst>
              <a:ext uri="{FF2B5EF4-FFF2-40B4-BE49-F238E27FC236}">
                <a16:creationId xmlns:a16="http://schemas.microsoft.com/office/drawing/2014/main" id="{A7C64D80-42D5-DB24-15AB-9B5DB08B203F}"/>
              </a:ext>
            </a:extLst>
          </p:cNvPr>
          <p:cNvSpPr>
            <a:spLocks noGrp="1"/>
          </p:cNvSpPr>
          <p:nvPr>
            <p:ph type="body" sz="quarter" idx="13" hasCustomPrompt="1"/>
          </p:nvPr>
        </p:nvSpPr>
        <p:spPr>
          <a:xfrm>
            <a:off x="1235075" y="4661541"/>
            <a:ext cx="5400675" cy="323989"/>
          </a:xfrm>
        </p:spPr>
        <p:txBody>
          <a:bodyPr/>
          <a:lstStyle>
            <a:lvl1pPr>
              <a:defRPr sz="1250">
                <a:solidFill>
                  <a:schemeClr val="bg1"/>
                </a:solidFill>
              </a:defRPr>
            </a:lvl1pPr>
            <a:lvl2pPr marL="0" indent="0">
              <a:buNone/>
              <a:defRPr/>
            </a:lvl2pPr>
          </a:lstStyle>
          <a:p>
            <a:pPr lvl="0"/>
            <a:r>
              <a:rPr lang="nl-NL" noProof="0" dirty="0"/>
              <a:t>Datum</a:t>
            </a:r>
          </a:p>
        </p:txBody>
      </p:sp>
      <p:pic>
        <p:nvPicPr>
          <p:cNvPr id="19" name="Afbeelding 18" descr="Afbeelding">
            <a:extLst>
              <a:ext uri="{FF2B5EF4-FFF2-40B4-BE49-F238E27FC236}">
                <a16:creationId xmlns:a16="http://schemas.microsoft.com/office/drawing/2014/main" id="{6D792966-2313-9FBE-F868-8B2A60DB10B1}"/>
              </a:ext>
            </a:extLst>
          </p:cNvPr>
          <p:cNvPicPr>
            <a:picLocks noChangeAspect="1"/>
          </p:cNvPicPr>
          <p:nvPr/>
        </p:nvPicPr>
        <p:blipFill>
          <a:blip r:embed="rId2"/>
          <a:srcRect l="30926" b="11343"/>
          <a:stretch>
            <a:fillRect/>
          </a:stretch>
        </p:blipFill>
        <p:spPr>
          <a:xfrm rot="7569187">
            <a:off x="6853571" y="-2976263"/>
            <a:ext cx="4403094" cy="6821833"/>
          </a:xfrm>
          <a:custGeom>
            <a:avLst/>
            <a:gdLst>
              <a:gd name="connsiteX0" fmla="*/ 4155368 w 4403094"/>
              <a:gd name="connsiteY0" fmla="*/ 6821833 h 6821833"/>
              <a:gd name="connsiteX1" fmla="*/ 0 w 4403094"/>
              <a:gd name="connsiteY1" fmla="*/ 1134484 h 6821833"/>
              <a:gd name="connsiteX2" fmla="*/ 1552741 w 4403094"/>
              <a:gd name="connsiteY2" fmla="*/ 0 h 6821833"/>
              <a:gd name="connsiteX3" fmla="*/ 4403094 w 4403094"/>
              <a:gd name="connsiteY3" fmla="*/ 0 h 6821833"/>
              <a:gd name="connsiteX4" fmla="*/ 4403094 w 4403094"/>
              <a:gd name="connsiteY4" fmla="*/ 6640836 h 68218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03094" h="6821833">
                <a:moveTo>
                  <a:pt x="4155368" y="6821833"/>
                </a:moveTo>
                <a:lnTo>
                  <a:pt x="0" y="1134484"/>
                </a:lnTo>
                <a:lnTo>
                  <a:pt x="1552741" y="0"/>
                </a:lnTo>
                <a:lnTo>
                  <a:pt x="4403094" y="0"/>
                </a:lnTo>
                <a:lnTo>
                  <a:pt x="4403094" y="6640836"/>
                </a:lnTo>
                <a:close/>
              </a:path>
            </a:pathLst>
          </a:custGeom>
          <a:ln w="12700">
            <a:miter lim="400000"/>
          </a:ln>
        </p:spPr>
      </p:pic>
      <p:pic>
        <p:nvPicPr>
          <p:cNvPr id="21" name="Afbeelding 20" descr="Afbeelding">
            <a:extLst>
              <a:ext uri="{FF2B5EF4-FFF2-40B4-BE49-F238E27FC236}">
                <a16:creationId xmlns:a16="http://schemas.microsoft.com/office/drawing/2014/main" id="{DC9F6220-0F6A-A78B-5079-E430B983A2A0}"/>
              </a:ext>
            </a:extLst>
          </p:cNvPr>
          <p:cNvPicPr>
            <a:picLocks noChangeAspect="1"/>
          </p:cNvPicPr>
          <p:nvPr/>
        </p:nvPicPr>
        <p:blipFill>
          <a:blip r:embed="rId3"/>
          <a:srcRect l="10416"/>
          <a:stretch>
            <a:fillRect/>
          </a:stretch>
        </p:blipFill>
        <p:spPr>
          <a:xfrm rot="13573852">
            <a:off x="7544145" y="908535"/>
            <a:ext cx="5595599" cy="7694677"/>
          </a:xfrm>
          <a:custGeom>
            <a:avLst/>
            <a:gdLst>
              <a:gd name="connsiteX0" fmla="*/ 5595599 w 5595599"/>
              <a:gd name="connsiteY0" fmla="*/ 7694677 h 7694677"/>
              <a:gd name="connsiteX1" fmla="*/ 4139654 w 5595599"/>
              <a:gd name="connsiteY1" fmla="*/ 7694677 h 7694677"/>
              <a:gd name="connsiteX2" fmla="*/ 0 w 5595599"/>
              <a:gd name="connsiteY2" fmla="*/ 3729170 h 7694677"/>
              <a:gd name="connsiteX3" fmla="*/ 3572291 w 5595599"/>
              <a:gd name="connsiteY3" fmla="*/ 0 h 7694677"/>
              <a:gd name="connsiteX4" fmla="*/ 5595599 w 5595599"/>
              <a:gd name="connsiteY4" fmla="*/ 0 h 76946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95599" h="7694677">
                <a:moveTo>
                  <a:pt x="5595599" y="7694677"/>
                </a:moveTo>
                <a:lnTo>
                  <a:pt x="4139654" y="7694677"/>
                </a:lnTo>
                <a:lnTo>
                  <a:pt x="0" y="3729170"/>
                </a:lnTo>
                <a:lnTo>
                  <a:pt x="3572291" y="0"/>
                </a:lnTo>
                <a:lnTo>
                  <a:pt x="5595599" y="0"/>
                </a:lnTo>
                <a:close/>
              </a:path>
            </a:pathLst>
          </a:custGeom>
          <a:ln w="12700">
            <a:miter lim="400000"/>
          </a:ln>
        </p:spPr>
      </p:pic>
      <p:pic>
        <p:nvPicPr>
          <p:cNvPr id="11" name="Afbeelding" descr="Afbeelding">
            <a:extLst>
              <a:ext uri="{FF2B5EF4-FFF2-40B4-BE49-F238E27FC236}">
                <a16:creationId xmlns:a16="http://schemas.microsoft.com/office/drawing/2014/main" id="{F76ABA1D-7E88-43AF-0A60-58E58F1BEEB4}"/>
              </a:ext>
            </a:extLst>
          </p:cNvPr>
          <p:cNvPicPr>
            <a:picLocks noChangeAspect="1"/>
          </p:cNvPicPr>
          <p:nvPr/>
        </p:nvPicPr>
        <p:blipFill>
          <a:blip r:embed="rId4"/>
          <a:stretch>
            <a:fillRect/>
          </a:stretch>
        </p:blipFill>
        <p:spPr>
          <a:xfrm>
            <a:off x="8988935" y="5643682"/>
            <a:ext cx="196970" cy="197911"/>
          </a:xfrm>
          <a:prstGeom prst="rect">
            <a:avLst/>
          </a:prstGeom>
          <a:ln w="12700">
            <a:miter lim="400000"/>
          </a:ln>
        </p:spPr>
      </p:pic>
      <p:pic>
        <p:nvPicPr>
          <p:cNvPr id="13" name="Afbeelding" descr="Afbeelding">
            <a:extLst>
              <a:ext uri="{FF2B5EF4-FFF2-40B4-BE49-F238E27FC236}">
                <a16:creationId xmlns:a16="http://schemas.microsoft.com/office/drawing/2014/main" id="{B40EE854-717A-8A0F-8DB1-65D66F477BB9}"/>
              </a:ext>
            </a:extLst>
          </p:cNvPr>
          <p:cNvPicPr>
            <a:picLocks noChangeAspect="1"/>
          </p:cNvPicPr>
          <p:nvPr/>
        </p:nvPicPr>
        <p:blipFill>
          <a:blip r:embed="rId5"/>
          <a:stretch>
            <a:fillRect/>
          </a:stretch>
        </p:blipFill>
        <p:spPr>
          <a:xfrm>
            <a:off x="8982015" y="6015108"/>
            <a:ext cx="203891" cy="197910"/>
          </a:xfrm>
          <a:prstGeom prst="rect">
            <a:avLst/>
          </a:prstGeom>
          <a:ln w="12700">
            <a:miter lim="400000"/>
          </a:ln>
        </p:spPr>
      </p:pic>
      <p:pic>
        <p:nvPicPr>
          <p:cNvPr id="15" name="Afbeelding" descr="Afbeelding">
            <a:extLst>
              <a:ext uri="{FF2B5EF4-FFF2-40B4-BE49-F238E27FC236}">
                <a16:creationId xmlns:a16="http://schemas.microsoft.com/office/drawing/2014/main" id="{D73C682E-1684-00CC-AAE4-3BEBB64E523E}"/>
              </a:ext>
            </a:extLst>
          </p:cNvPr>
          <p:cNvPicPr>
            <a:picLocks noChangeAspect="1"/>
          </p:cNvPicPr>
          <p:nvPr/>
        </p:nvPicPr>
        <p:blipFill>
          <a:blip r:embed="rId6"/>
          <a:stretch>
            <a:fillRect/>
          </a:stretch>
        </p:blipFill>
        <p:spPr>
          <a:xfrm>
            <a:off x="1236744" y="5590254"/>
            <a:ext cx="961201" cy="580136"/>
          </a:xfrm>
          <a:prstGeom prst="rect">
            <a:avLst/>
          </a:prstGeom>
          <a:ln w="12700">
            <a:miter lim="400000"/>
          </a:ln>
        </p:spPr>
      </p:pic>
      <p:sp>
        <p:nvSpPr>
          <p:cNvPr id="17" name="Tijdelijke aanduiding voor tekst 10">
            <a:extLst>
              <a:ext uri="{FF2B5EF4-FFF2-40B4-BE49-F238E27FC236}">
                <a16:creationId xmlns:a16="http://schemas.microsoft.com/office/drawing/2014/main" id="{61A2CE62-D580-94F1-DA27-68B253B6F78F}"/>
              </a:ext>
            </a:extLst>
          </p:cNvPr>
          <p:cNvSpPr>
            <a:spLocks noGrp="1"/>
          </p:cNvSpPr>
          <p:nvPr>
            <p:ph type="body" sz="quarter" idx="14" hasCustomPrompt="1"/>
          </p:nvPr>
        </p:nvSpPr>
        <p:spPr>
          <a:xfrm>
            <a:off x="9347662" y="5670933"/>
            <a:ext cx="1609263" cy="323989"/>
          </a:xfrm>
        </p:spPr>
        <p:txBody>
          <a:bodyPr/>
          <a:lstStyle>
            <a:lvl1pPr>
              <a:defRPr sz="1250">
                <a:solidFill>
                  <a:schemeClr val="bg1"/>
                </a:solidFill>
              </a:defRPr>
            </a:lvl1pPr>
            <a:lvl2pPr marL="0" indent="0">
              <a:buNone/>
              <a:defRPr/>
            </a:lvl2pPr>
          </a:lstStyle>
          <a:p>
            <a:pPr lvl="0"/>
            <a:r>
              <a:rPr lang="nl-NL" noProof="0" dirty="0"/>
              <a:t>06 123 456 789</a:t>
            </a:r>
          </a:p>
        </p:txBody>
      </p:sp>
      <p:sp>
        <p:nvSpPr>
          <p:cNvPr id="22" name="Tijdelijke aanduiding voor tekst 10">
            <a:extLst>
              <a:ext uri="{FF2B5EF4-FFF2-40B4-BE49-F238E27FC236}">
                <a16:creationId xmlns:a16="http://schemas.microsoft.com/office/drawing/2014/main" id="{BA64E6E6-E8CD-DFF0-4406-773834D0932E}"/>
              </a:ext>
            </a:extLst>
          </p:cNvPr>
          <p:cNvSpPr>
            <a:spLocks noGrp="1"/>
          </p:cNvSpPr>
          <p:nvPr>
            <p:ph type="body" sz="quarter" idx="15" hasCustomPrompt="1"/>
          </p:nvPr>
        </p:nvSpPr>
        <p:spPr>
          <a:xfrm>
            <a:off x="9347662" y="5998629"/>
            <a:ext cx="1609263" cy="323989"/>
          </a:xfrm>
        </p:spPr>
        <p:txBody>
          <a:bodyPr/>
          <a:lstStyle>
            <a:lvl1pPr>
              <a:defRPr sz="1250">
                <a:solidFill>
                  <a:schemeClr val="bg1"/>
                </a:solidFill>
              </a:defRPr>
            </a:lvl1pPr>
            <a:lvl2pPr marL="0" indent="0">
              <a:buNone/>
              <a:defRPr/>
            </a:lvl2pPr>
          </a:lstStyle>
          <a:p>
            <a:pPr lvl="0"/>
            <a:r>
              <a:rPr lang="nl-NL" noProof="0" dirty="0"/>
              <a:t>mailadres</a:t>
            </a:r>
          </a:p>
        </p:txBody>
      </p:sp>
      <p:sp>
        <p:nvSpPr>
          <p:cNvPr id="9" name="Tijdelijke aanduiding voor tekst 10">
            <a:extLst>
              <a:ext uri="{FF2B5EF4-FFF2-40B4-BE49-F238E27FC236}">
                <a16:creationId xmlns:a16="http://schemas.microsoft.com/office/drawing/2014/main" id="{54926ED3-04DB-DABE-0B33-B8FAA0876BE4}"/>
              </a:ext>
            </a:extLst>
          </p:cNvPr>
          <p:cNvSpPr>
            <a:spLocks noGrp="1"/>
          </p:cNvSpPr>
          <p:nvPr>
            <p:ph type="body" sz="quarter" idx="16" hasCustomPrompt="1"/>
          </p:nvPr>
        </p:nvSpPr>
        <p:spPr>
          <a:xfrm>
            <a:off x="8988935" y="5328035"/>
            <a:ext cx="1966321" cy="323989"/>
          </a:xfrm>
        </p:spPr>
        <p:txBody>
          <a:bodyPr/>
          <a:lstStyle>
            <a:lvl1pPr>
              <a:defRPr sz="1250">
                <a:solidFill>
                  <a:schemeClr val="bg1"/>
                </a:solidFill>
              </a:defRPr>
            </a:lvl1pPr>
            <a:lvl2pPr marL="0" indent="0">
              <a:buNone/>
              <a:defRPr/>
            </a:lvl2pPr>
          </a:lstStyle>
          <a:p>
            <a:pPr lvl="0"/>
            <a:r>
              <a:rPr lang="nl-NL" dirty="0"/>
              <a:t>Subtitel</a:t>
            </a:r>
          </a:p>
        </p:txBody>
      </p:sp>
    </p:spTree>
    <p:extLst>
      <p:ext uri="{BB962C8B-B14F-4D97-AF65-F5344CB8AC3E}">
        <p14:creationId xmlns:p14="http://schemas.microsoft.com/office/powerpoint/2010/main" val="3868541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ekst+Foto">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235075" y="1677558"/>
            <a:ext cx="4321175" cy="748291"/>
          </a:xfrm>
        </p:spPr>
        <p:txBody>
          <a:bodyPr/>
          <a:lstStyle>
            <a:lvl1pPr>
              <a:defRPr/>
            </a:lvl1pPr>
          </a:lstStyle>
          <a:p>
            <a:r>
              <a:rPr lang="nl-NL" dirty="0"/>
              <a:t>Klik voor titel</a:t>
            </a:r>
          </a:p>
        </p:txBody>
      </p:sp>
      <p:sp>
        <p:nvSpPr>
          <p:cNvPr id="4" name="Tijdelijke aanduiding voor datum 3"/>
          <p:cNvSpPr>
            <a:spLocks noGrp="1"/>
          </p:cNvSpPr>
          <p:nvPr>
            <p:ph type="dt" sz="half" idx="10"/>
          </p:nvPr>
        </p:nvSpPr>
        <p:spPr/>
        <p:txBody>
          <a:bodyPr/>
          <a:lstStyle/>
          <a:p>
            <a:fld id="{41F16E72-1664-4A34-AF1C-0DAFBCCDF53E}" type="datetimeFigureOut">
              <a:rPr lang="nl-NL" smtClean="0"/>
              <a:t>28-04-2025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629B894-90F6-41D7-9A07-ECFCD63270B6}" type="slidenum">
              <a:rPr lang="nl-NL" smtClean="0"/>
              <a:t>‹nr.›</a:t>
            </a:fld>
            <a:endParaRPr lang="nl-NL"/>
          </a:p>
        </p:txBody>
      </p:sp>
      <p:sp>
        <p:nvSpPr>
          <p:cNvPr id="8" name="Tekstvak 22">
            <a:extLst>
              <a:ext uri="{FF2B5EF4-FFF2-40B4-BE49-F238E27FC236}">
                <a16:creationId xmlns:a16="http://schemas.microsoft.com/office/drawing/2014/main" id="{CE0097B8-7354-E0F2-A2E6-60103B549C41}"/>
              </a:ext>
            </a:extLst>
          </p:cNvPr>
          <p:cNvSpPr txBox="1"/>
          <p:nvPr/>
        </p:nvSpPr>
        <p:spPr>
          <a:xfrm>
            <a:off x="9794549" y="-288833"/>
            <a:ext cx="2106155" cy="288833"/>
          </a:xfrm>
          <a:prstGeom prst="rect">
            <a:avLst/>
          </a:prstGeom>
          <a:solidFill>
            <a:schemeClr val="accent1"/>
          </a:solidFill>
        </p:spPr>
        <p:txBody>
          <a:bodyPr wrap="square" rtlCol="0" anchor="ctr" anchorCtr="0">
            <a:noAutofit/>
          </a:bodyPr>
          <a:lstStyle/>
          <a:p>
            <a:pPr algn="r"/>
            <a:r>
              <a:rPr lang="nl-NL" sz="1200" b="0" spc="50" baseline="0" noProof="1">
                <a:solidFill>
                  <a:schemeClr val="bg1"/>
                </a:solidFill>
                <a:latin typeface="Calibri" panose="020F0502020204030204" pitchFamily="34" charset="0"/>
                <a:cs typeface="Calibri" panose="020F0502020204030204" pitchFamily="34" charset="0"/>
              </a:rPr>
              <a:t>Zoom uit om de tips te zien</a:t>
            </a:r>
          </a:p>
        </p:txBody>
      </p:sp>
      <p:sp>
        <p:nvSpPr>
          <p:cNvPr id="9" name="Tekstvak 22">
            <a:extLst>
              <a:ext uri="{FF2B5EF4-FFF2-40B4-BE49-F238E27FC236}">
                <a16:creationId xmlns:a16="http://schemas.microsoft.com/office/drawing/2014/main" id="{BF882343-7A01-3AA7-A617-C36EC1435616}"/>
              </a:ext>
            </a:extLst>
          </p:cNvPr>
          <p:cNvSpPr txBox="1"/>
          <p:nvPr/>
        </p:nvSpPr>
        <p:spPr>
          <a:xfrm>
            <a:off x="11904000" y="-288833"/>
            <a:ext cx="288000" cy="288833"/>
          </a:xfrm>
          <a:prstGeom prst="rect">
            <a:avLst/>
          </a:prstGeom>
          <a:solidFill>
            <a:schemeClr val="bg1">
              <a:lumMod val="95000"/>
            </a:schemeClr>
          </a:solidFill>
        </p:spPr>
        <p:txBody>
          <a:bodyPr wrap="square" rtlCol="0" anchor="ctr" anchorCtr="0">
            <a:noAutofit/>
          </a:bodyPr>
          <a:lstStyle/>
          <a:p>
            <a:pPr algn="ctr"/>
            <a:r>
              <a:rPr lang="nl-NL" sz="1600" b="1" spc="50" baseline="0" noProof="1">
                <a:solidFill>
                  <a:schemeClr val="accent1"/>
                </a:solidFill>
                <a:latin typeface="Calibri" panose="020F0502020204030204" pitchFamily="34" charset="0"/>
                <a:cs typeface="Calibri" panose="020F0502020204030204" pitchFamily="34" charset="0"/>
                <a:sym typeface="Wingdings 3" panose="05040102010807070707" pitchFamily="18" charset="2"/>
              </a:rPr>
              <a:t></a:t>
            </a:r>
            <a:endParaRPr lang="nl-NL" sz="1600" b="1" spc="50" baseline="0" noProof="1">
              <a:solidFill>
                <a:schemeClr val="accent1"/>
              </a:solidFill>
              <a:latin typeface="Calibri" panose="020F0502020204030204" pitchFamily="34" charset="0"/>
              <a:cs typeface="Calibri" panose="020F0502020204030204" pitchFamily="34" charset="0"/>
            </a:endParaRPr>
          </a:p>
        </p:txBody>
      </p:sp>
      <p:sp>
        <p:nvSpPr>
          <p:cNvPr id="10" name="Tekstvak 9">
            <a:extLst>
              <a:ext uri="{FF2B5EF4-FFF2-40B4-BE49-F238E27FC236}">
                <a16:creationId xmlns:a16="http://schemas.microsoft.com/office/drawing/2014/main" id="{A436CA4B-BB5D-AC0A-ADA5-310E7876A0B8}"/>
              </a:ext>
            </a:extLst>
          </p:cNvPr>
          <p:cNvSpPr txBox="1"/>
          <p:nvPr/>
        </p:nvSpPr>
        <p:spPr>
          <a:xfrm>
            <a:off x="12337896" y="5736"/>
            <a:ext cx="2376000" cy="5228130"/>
          </a:xfrm>
          <a:prstGeom prst="rect">
            <a:avLst/>
          </a:prstGeom>
          <a:solidFill>
            <a:schemeClr val="bg1">
              <a:lumMod val="95000"/>
            </a:schemeClr>
          </a:solidFill>
          <a:ln w="19050">
            <a:noFill/>
          </a:ln>
        </p:spPr>
        <p:style>
          <a:lnRef idx="2">
            <a:schemeClr val="accent4">
              <a:shade val="50000"/>
            </a:schemeClr>
          </a:lnRef>
          <a:fillRef idx="1">
            <a:schemeClr val="accent4"/>
          </a:fillRef>
          <a:effectRef idx="0">
            <a:schemeClr val="accent4"/>
          </a:effectRef>
          <a:fontRef idx="minor">
            <a:schemeClr val="lt1"/>
          </a:fontRef>
        </p:style>
        <p:txBody>
          <a:bodyPr wrap="square" tIns="108000" bIns="144000" rtlCol="0">
            <a:spAutoFit/>
          </a:bodyPr>
          <a:lstStyle/>
          <a:p>
            <a:pPr marL="0" algn="l" defTabSz="914400" rtl="0" eaLnBrk="1" latinLnBrk="0" hangingPunct="1">
              <a:lnSpc>
                <a:spcPct val="120000"/>
              </a:lnSpc>
            </a:pPr>
            <a:r>
              <a:rPr lang="nl-NL" sz="1000" b="1" kern="1200" cap="all" baseline="0" noProof="1">
                <a:solidFill>
                  <a:schemeClr val="accent1"/>
                </a:solidFill>
                <a:latin typeface="Calibri" panose="020F0502020204030204" pitchFamily="34" charset="0"/>
                <a:ea typeface="+mn-ea"/>
                <a:cs typeface="Calibri" panose="020F0502020204030204" pitchFamily="34" charset="0"/>
              </a:rPr>
              <a:t>FOTO INVOEGEN</a:t>
            </a:r>
          </a:p>
          <a:p>
            <a:pPr marL="0" marR="0" lvl="0" indent="0" algn="l" defTabSz="914400" rtl="0" eaLnBrk="1" fontAlgn="auto" latinLnBrk="0" hangingPunct="1">
              <a:lnSpc>
                <a:spcPct val="120000"/>
              </a:lnSpc>
              <a:spcBef>
                <a:spcPts val="0"/>
              </a:spcBef>
              <a:spcAft>
                <a:spcPts val="0"/>
              </a:spcAft>
              <a:buClrTx/>
              <a:buSzTx/>
              <a:buFontTx/>
              <a:buNone/>
              <a:tabLst/>
              <a:defRPr/>
            </a:pPr>
            <a:r>
              <a:rPr lang="nl-NL" sz="1000" b="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Sleep de foto naar de tijdelijke aanduiding of klik op het afbeeldings-pictogram in het midden van het fotovak en voeg de gewenste foto in.</a:t>
            </a:r>
            <a:endParaRPr lang="nl-NL" sz="1000" baseline="0" noProof="1">
              <a:solidFill>
                <a:srgbClr val="4C5960"/>
              </a:solidFill>
              <a:latin typeface="Calibri" panose="020F0502020204030204" pitchFamily="34" charset="0"/>
              <a:ea typeface="Tahoma" panose="020B0604030504040204" pitchFamily="34" charset="0"/>
              <a:cs typeface="Calibri" panose="020F0502020204030204" pitchFamily="34" charset="0"/>
            </a:endParaRPr>
          </a:p>
          <a:p>
            <a:pPr>
              <a:lnSpc>
                <a:spcPct val="120000"/>
              </a:lnSpc>
            </a:pPr>
            <a:endParaRPr lang="nl-NL" sz="1000" b="1" cap="all" baseline="0" noProof="1">
              <a:solidFill>
                <a:srgbClr val="4C5960"/>
              </a:solidFill>
              <a:latin typeface="Calibri" panose="020F0502020204030204" pitchFamily="34" charset="0"/>
              <a:ea typeface="Tahoma" panose="020B0604030504040204" pitchFamily="34" charset="0"/>
              <a:cs typeface="Calibri" panose="020F0502020204030204" pitchFamily="34" charset="0"/>
            </a:endParaRPr>
          </a:p>
          <a:p>
            <a:pPr>
              <a:lnSpc>
                <a:spcPct val="120000"/>
              </a:lnSpc>
            </a:pPr>
            <a:endParaRPr lang="nl-NL" sz="1000" b="1" cap="all" baseline="0" noProof="1">
              <a:solidFill>
                <a:srgbClr val="4C5960"/>
              </a:solidFill>
              <a:latin typeface="Calibri" panose="020F0502020204030204" pitchFamily="34" charset="0"/>
              <a:ea typeface="Tahoma" panose="020B0604030504040204" pitchFamily="34" charset="0"/>
              <a:cs typeface="Calibri" panose="020F0502020204030204" pitchFamily="34" charset="0"/>
            </a:endParaRPr>
          </a:p>
          <a:p>
            <a:pPr marL="0" algn="l" defTabSz="914400" rtl="0" eaLnBrk="1" latinLnBrk="0" hangingPunct="1">
              <a:lnSpc>
                <a:spcPct val="120000"/>
              </a:lnSpc>
            </a:pPr>
            <a:r>
              <a:rPr lang="nl-NL" sz="1000" b="1" kern="1200" cap="all" baseline="0" noProof="1">
                <a:solidFill>
                  <a:schemeClr val="accent1"/>
                </a:solidFill>
                <a:latin typeface="Calibri" panose="020F0502020204030204" pitchFamily="34" charset="0"/>
                <a:ea typeface="+mn-ea"/>
                <a:cs typeface="Calibri" panose="020F0502020204030204" pitchFamily="34" charset="0"/>
              </a:rPr>
              <a:t>FOTO BIJSNIJDEN</a:t>
            </a:r>
          </a:p>
          <a:p>
            <a:pPr marL="144000" indent="-144000">
              <a:lnSpc>
                <a:spcPct val="120000"/>
              </a:lnSpc>
              <a:buFont typeface="+mj-lt"/>
              <a:buAutoNum type="arabicPeriod"/>
            </a:pPr>
            <a:r>
              <a:rPr lang="nl-NL" sz="100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Klik met de rechtermuisknop op de foto en kies de optie </a:t>
            </a:r>
            <a:r>
              <a:rPr lang="nl-NL" sz="1000" b="1" u="none" kern="120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Bijsnijden</a:t>
            </a:r>
            <a:endParaRPr lang="nl-NL" sz="1000" baseline="0" noProof="1">
              <a:solidFill>
                <a:srgbClr val="4C5960"/>
              </a:solidFill>
              <a:latin typeface="Calibri" panose="020F0502020204030204" pitchFamily="34" charset="0"/>
              <a:ea typeface="Tahoma" panose="020B0604030504040204" pitchFamily="34" charset="0"/>
              <a:cs typeface="Calibri" panose="020F0502020204030204" pitchFamily="34" charset="0"/>
            </a:endParaRPr>
          </a:p>
          <a:p>
            <a:pPr marL="144000" indent="-144000">
              <a:lnSpc>
                <a:spcPct val="120000"/>
              </a:lnSpc>
              <a:buFont typeface="+mj-lt"/>
              <a:buAutoNum type="arabicPeriod"/>
            </a:pPr>
            <a:r>
              <a:rPr lang="nl-NL" sz="100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Plaats de muisaanwijzer ergens in het midden van de foto en sleep de foto zodat het juiste deel van de foto wordt getoond. </a:t>
            </a:r>
          </a:p>
          <a:p>
            <a:pPr marL="144000" indent="-144000">
              <a:lnSpc>
                <a:spcPct val="120000"/>
              </a:lnSpc>
              <a:buFont typeface="+mj-lt"/>
              <a:buAutoNum type="arabicPeriod"/>
            </a:pPr>
            <a:r>
              <a:rPr lang="nl-NL" sz="100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Klik naast de dia.</a:t>
            </a:r>
          </a:p>
          <a:p>
            <a:pPr>
              <a:lnSpc>
                <a:spcPct val="120000"/>
              </a:lnSpc>
            </a:pPr>
            <a:endParaRPr lang="nl-NL" sz="1000" b="1" kern="1200" cap="all" baseline="0" noProof="1">
              <a:solidFill>
                <a:srgbClr val="4C5960"/>
              </a:solidFill>
              <a:latin typeface="Calibri" panose="020F0502020204030204" pitchFamily="34" charset="0"/>
              <a:ea typeface="Tahoma" panose="020B0604030504040204" pitchFamily="34" charset="0"/>
              <a:cs typeface="Calibri" panose="020F0502020204030204" pitchFamily="34" charset="0"/>
            </a:endParaRPr>
          </a:p>
          <a:p>
            <a:pPr>
              <a:lnSpc>
                <a:spcPct val="120000"/>
              </a:lnSpc>
            </a:pPr>
            <a:endParaRPr lang="nl-NL" sz="1000" b="1" kern="1200" cap="all" baseline="0" noProof="1">
              <a:solidFill>
                <a:srgbClr val="4C5960"/>
              </a:solidFill>
              <a:latin typeface="Calibri" panose="020F0502020204030204" pitchFamily="34" charset="0"/>
              <a:ea typeface="Tahoma" panose="020B0604030504040204" pitchFamily="34" charset="0"/>
              <a:cs typeface="Calibri" panose="020F0502020204030204" pitchFamily="34" charset="0"/>
            </a:endParaRPr>
          </a:p>
          <a:p>
            <a:pPr marL="0" algn="l" defTabSz="914400" rtl="0" eaLnBrk="1" latinLnBrk="0" hangingPunct="1">
              <a:lnSpc>
                <a:spcPct val="120000"/>
              </a:lnSpc>
            </a:pPr>
            <a:r>
              <a:rPr lang="nl-NL" sz="1000" b="1" kern="1200" cap="all" baseline="0" noProof="1">
                <a:solidFill>
                  <a:schemeClr val="accent1"/>
                </a:solidFill>
                <a:latin typeface="Calibri" panose="020F0502020204030204" pitchFamily="34" charset="0"/>
                <a:ea typeface="+mn-ea"/>
                <a:cs typeface="Calibri" panose="020F0502020204030204" pitchFamily="34" charset="0"/>
              </a:rPr>
              <a:t> FOTO VERVANGEN</a:t>
            </a:r>
          </a:p>
          <a:p>
            <a:pPr marL="144000" indent="-144000">
              <a:lnSpc>
                <a:spcPct val="120000"/>
              </a:lnSpc>
              <a:buFont typeface="+mj-lt"/>
              <a:buAutoNum type="arabicPeriod"/>
            </a:pPr>
            <a:r>
              <a:rPr lang="nl-NL" sz="100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Klik op de foto.</a:t>
            </a:r>
          </a:p>
          <a:p>
            <a:pPr marL="144000" indent="-144000">
              <a:lnSpc>
                <a:spcPct val="120000"/>
              </a:lnSpc>
              <a:buFont typeface="+mj-lt"/>
              <a:buAutoNum type="arabicPeriod"/>
            </a:pPr>
            <a:r>
              <a:rPr lang="nl-NL" sz="100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Verwijder de foto met de toets </a:t>
            </a:r>
            <a:r>
              <a:rPr lang="nl-NL" sz="1000" b="1"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Delete</a:t>
            </a:r>
            <a:r>
              <a:rPr lang="nl-NL" sz="100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a:t>
            </a:r>
          </a:p>
          <a:p>
            <a:pPr marL="144000" indent="-144000">
              <a:lnSpc>
                <a:spcPct val="120000"/>
              </a:lnSpc>
              <a:buFont typeface="+mj-lt"/>
              <a:buAutoNum type="arabicPeriod"/>
            </a:pPr>
            <a:r>
              <a:rPr lang="nl-NL" sz="1000" b="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Sleep de nieuwe foto naar de tijdelijke aanduiding of klik op het afbeeldings-pictogram in het midden van het fotovak en voeg de gewenste foto in.</a:t>
            </a:r>
          </a:p>
          <a:p>
            <a:pPr marL="144000" indent="-144000">
              <a:lnSpc>
                <a:spcPct val="120000"/>
              </a:lnSpc>
              <a:buFont typeface="+mj-lt"/>
              <a:buAutoNum type="arabicPeriod"/>
            </a:pPr>
            <a:r>
              <a:rPr lang="nl-NL" sz="1000" b="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Klik met de rechtermuisknop op de foto en kies de optie </a:t>
            </a:r>
            <a:r>
              <a:rPr lang="nl-NL" sz="1000" b="1" u="none" kern="120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Naar</a:t>
            </a:r>
            <a:r>
              <a:rPr lang="nl-NL" sz="1000" b="1"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 </a:t>
            </a:r>
            <a:r>
              <a:rPr lang="nl-NL" sz="1000" b="1" u="none" kern="120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achtergrond</a:t>
            </a:r>
            <a:r>
              <a:rPr lang="nl-NL" sz="1000" b="1"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 </a:t>
            </a:r>
            <a:r>
              <a:rPr lang="nl-NL" sz="1000" b="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om de foto naar achteren te plaatsen.</a:t>
            </a:r>
            <a:endParaRPr lang="nl-NL" sz="1000" baseline="0" noProof="1">
              <a:solidFill>
                <a:srgbClr val="4C5960"/>
              </a:solidFill>
              <a:latin typeface="Calibri" panose="020F0502020204030204" pitchFamily="34" charset="0"/>
              <a:ea typeface="Tahoma" panose="020B0604030504040204" pitchFamily="34" charset="0"/>
              <a:cs typeface="Calibri" panose="020F0502020204030204" pitchFamily="34" charset="0"/>
            </a:endParaRPr>
          </a:p>
        </p:txBody>
      </p:sp>
      <p:sp>
        <p:nvSpPr>
          <p:cNvPr id="11" name="Tijdelijke aanduiding voor tekst 10">
            <a:extLst>
              <a:ext uri="{FF2B5EF4-FFF2-40B4-BE49-F238E27FC236}">
                <a16:creationId xmlns:a16="http://schemas.microsoft.com/office/drawing/2014/main" id="{6BA79C42-CF02-66B0-00DA-9240BB5E4D9F}"/>
              </a:ext>
            </a:extLst>
          </p:cNvPr>
          <p:cNvSpPr>
            <a:spLocks noGrp="1"/>
          </p:cNvSpPr>
          <p:nvPr>
            <p:ph type="body" sz="quarter" idx="13" hasCustomPrompt="1"/>
          </p:nvPr>
        </p:nvSpPr>
        <p:spPr>
          <a:xfrm>
            <a:off x="1235075" y="928545"/>
            <a:ext cx="4321175" cy="412750"/>
          </a:xfrm>
        </p:spPr>
        <p:txBody>
          <a:bodyPr/>
          <a:lstStyle>
            <a:lvl1pPr>
              <a:defRPr sz="2250"/>
            </a:lvl1pPr>
            <a:lvl2pPr marL="0" indent="0">
              <a:buNone/>
              <a:defRPr/>
            </a:lvl2pPr>
          </a:lstStyle>
          <a:p>
            <a:pPr lvl="0"/>
            <a:r>
              <a:rPr lang="nl-NL" dirty="0" err="1"/>
              <a:t>Subheader</a:t>
            </a:r>
            <a:endParaRPr lang="nl-NL" dirty="0"/>
          </a:p>
        </p:txBody>
      </p:sp>
      <p:sp>
        <p:nvSpPr>
          <p:cNvPr id="7" name="Tijdelijke aanduiding voor tekst 11">
            <a:extLst>
              <a:ext uri="{FF2B5EF4-FFF2-40B4-BE49-F238E27FC236}">
                <a16:creationId xmlns:a16="http://schemas.microsoft.com/office/drawing/2014/main" id="{5AB6231B-6ED2-1683-70F5-FDC85F6A9AF3}"/>
              </a:ext>
            </a:extLst>
          </p:cNvPr>
          <p:cNvSpPr>
            <a:spLocks noGrp="1"/>
          </p:cNvSpPr>
          <p:nvPr>
            <p:ph type="body" sz="quarter" idx="14" hasCustomPrompt="1"/>
          </p:nvPr>
        </p:nvSpPr>
        <p:spPr>
          <a:xfrm>
            <a:off x="1235075" y="2563813"/>
            <a:ext cx="4321175" cy="3421062"/>
          </a:xfrm>
        </p:spPr>
        <p:txBody>
          <a:bodyPr/>
          <a:lstStyle>
            <a:lvl1pPr>
              <a:defRPr/>
            </a:lvl1pPr>
          </a:lstStyle>
          <a:p>
            <a:pPr lvl="0"/>
            <a:r>
              <a:rPr lang="nl-NL" dirty="0"/>
              <a:t>Klik om tekst toe te voegen. Klik op de knop “Volgende tekstopmaak” als je een opsomming of genummerde lijst wilt typen (zie ook de dia met tips).</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13" name="Tijdelijke aanduiding voor afbeelding 12">
            <a:extLst>
              <a:ext uri="{FF2B5EF4-FFF2-40B4-BE49-F238E27FC236}">
                <a16:creationId xmlns:a16="http://schemas.microsoft.com/office/drawing/2014/main" id="{4A8A2494-E23E-6A9B-8BE5-E8F894F799FA}"/>
              </a:ext>
            </a:extLst>
          </p:cNvPr>
          <p:cNvSpPr>
            <a:spLocks noGrp="1"/>
          </p:cNvSpPr>
          <p:nvPr>
            <p:ph type="pic" sz="quarter" idx="15"/>
          </p:nvPr>
        </p:nvSpPr>
        <p:spPr>
          <a:xfrm>
            <a:off x="6096000" y="0"/>
            <a:ext cx="6096000" cy="6858000"/>
          </a:xfrm>
          <a:solidFill>
            <a:schemeClr val="bg1">
              <a:lumMod val="95000"/>
            </a:schemeClr>
          </a:solidFill>
        </p:spPr>
        <p:txBody>
          <a:bodyPr/>
          <a:lstStyle/>
          <a:p>
            <a:r>
              <a:rPr lang="nl-NL"/>
              <a:t>Klik op het pictogram als u een afbeelding wilt toevoegen</a:t>
            </a:r>
          </a:p>
        </p:txBody>
      </p:sp>
    </p:spTree>
    <p:extLst>
      <p:ext uri="{BB962C8B-B14F-4D97-AF65-F5344CB8AC3E}">
        <p14:creationId xmlns:p14="http://schemas.microsoft.com/office/powerpoint/2010/main" val="3533738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 Sectie A">
    <p:bg>
      <p:bgPr>
        <a:solidFill>
          <a:srgbClr val="136DFB"/>
        </a:solidFill>
        <a:effectLst/>
      </p:bgPr>
    </p:b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235075" y="1992383"/>
            <a:ext cx="6336000" cy="2852737"/>
          </a:xfrm>
        </p:spPr>
        <p:txBody>
          <a:bodyPr anchor="ctr" anchorCtr="0"/>
          <a:lstStyle>
            <a:lvl1pPr>
              <a:lnSpc>
                <a:spcPct val="100000"/>
              </a:lnSpc>
              <a:defRPr sz="5200">
                <a:solidFill>
                  <a:schemeClr val="bg1"/>
                </a:solidFill>
                <a:latin typeface="+mj-lt"/>
              </a:defRPr>
            </a:lvl1pPr>
          </a:lstStyle>
          <a:p>
            <a:r>
              <a:rPr lang="nl-NL" dirty="0"/>
              <a:t>Klik voor titel over 1 of 2 regels</a:t>
            </a:r>
          </a:p>
        </p:txBody>
      </p:sp>
      <p:sp>
        <p:nvSpPr>
          <p:cNvPr id="4" name="Tijdelijke aanduiding voor datum 3"/>
          <p:cNvSpPr>
            <a:spLocks noGrp="1"/>
          </p:cNvSpPr>
          <p:nvPr>
            <p:ph type="dt" sz="half" idx="10"/>
          </p:nvPr>
        </p:nvSpPr>
        <p:spPr/>
        <p:txBody>
          <a:bodyPr/>
          <a:lstStyle/>
          <a:p>
            <a:fld id="{41F16E72-1664-4A34-AF1C-0DAFBCCDF53E}" type="datetimeFigureOut">
              <a:rPr lang="nl-NL" smtClean="0"/>
              <a:t>28-04-2025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629B894-90F6-41D7-9A07-ECFCD63270B6}" type="slidenum">
              <a:rPr lang="nl-NL" smtClean="0"/>
              <a:t>‹nr.›</a:t>
            </a:fld>
            <a:endParaRPr lang="nl-NL"/>
          </a:p>
        </p:txBody>
      </p:sp>
      <p:pic>
        <p:nvPicPr>
          <p:cNvPr id="13" name="Afbeelding 12" descr="Afbeelding">
            <a:extLst>
              <a:ext uri="{FF2B5EF4-FFF2-40B4-BE49-F238E27FC236}">
                <a16:creationId xmlns:a16="http://schemas.microsoft.com/office/drawing/2014/main" id="{28CBE6BA-341A-DF6B-B794-B79B5BB58710}"/>
              </a:ext>
            </a:extLst>
          </p:cNvPr>
          <p:cNvPicPr>
            <a:picLocks noChangeAspect="1"/>
          </p:cNvPicPr>
          <p:nvPr/>
        </p:nvPicPr>
        <p:blipFill>
          <a:blip r:embed="rId2"/>
          <a:srcRect l="16315" t="11150"/>
          <a:stretch>
            <a:fillRect/>
          </a:stretch>
        </p:blipFill>
        <p:spPr>
          <a:xfrm rot="14067783">
            <a:off x="2128375" y="3256042"/>
            <a:ext cx="5334491" cy="6836703"/>
          </a:xfrm>
          <a:custGeom>
            <a:avLst/>
            <a:gdLst>
              <a:gd name="connsiteX0" fmla="*/ 5334491 w 5334491"/>
              <a:gd name="connsiteY0" fmla="*/ 6836703 h 6836703"/>
              <a:gd name="connsiteX1" fmla="*/ 0 w 5334491"/>
              <a:gd name="connsiteY1" fmla="*/ 6836703 h 6836703"/>
              <a:gd name="connsiteX2" fmla="*/ 4883228 w 5334491"/>
              <a:gd name="connsiteY2" fmla="*/ 0 h 6836703"/>
              <a:gd name="connsiteX3" fmla="*/ 5334491 w 5334491"/>
              <a:gd name="connsiteY3" fmla="*/ 322322 h 6836703"/>
            </a:gdLst>
            <a:ahLst/>
            <a:cxnLst>
              <a:cxn ang="0">
                <a:pos x="connsiteX0" y="connsiteY0"/>
              </a:cxn>
              <a:cxn ang="0">
                <a:pos x="connsiteX1" y="connsiteY1"/>
              </a:cxn>
              <a:cxn ang="0">
                <a:pos x="connsiteX2" y="connsiteY2"/>
              </a:cxn>
              <a:cxn ang="0">
                <a:pos x="connsiteX3" y="connsiteY3"/>
              </a:cxn>
            </a:cxnLst>
            <a:rect l="l" t="t" r="r" b="b"/>
            <a:pathLst>
              <a:path w="5334491" h="6836703">
                <a:moveTo>
                  <a:pt x="5334491" y="6836703"/>
                </a:moveTo>
                <a:lnTo>
                  <a:pt x="0" y="6836703"/>
                </a:lnTo>
                <a:lnTo>
                  <a:pt x="4883228" y="0"/>
                </a:lnTo>
                <a:lnTo>
                  <a:pt x="5334491" y="322322"/>
                </a:lnTo>
                <a:close/>
              </a:path>
            </a:pathLst>
          </a:custGeom>
          <a:ln w="12700">
            <a:miter lim="400000"/>
          </a:ln>
        </p:spPr>
      </p:pic>
      <p:pic>
        <p:nvPicPr>
          <p:cNvPr id="11" name="Afbeelding 10" descr="Afbeelding">
            <a:extLst>
              <a:ext uri="{FF2B5EF4-FFF2-40B4-BE49-F238E27FC236}">
                <a16:creationId xmlns:a16="http://schemas.microsoft.com/office/drawing/2014/main" id="{EAF66B7B-4ACD-F517-613A-E337DF25AB46}"/>
              </a:ext>
            </a:extLst>
          </p:cNvPr>
          <p:cNvPicPr>
            <a:picLocks noChangeAspect="1"/>
          </p:cNvPicPr>
          <p:nvPr/>
        </p:nvPicPr>
        <p:blipFill>
          <a:blip r:embed="rId3"/>
          <a:srcRect l="21249"/>
          <a:stretch>
            <a:fillRect/>
          </a:stretch>
        </p:blipFill>
        <p:spPr>
          <a:xfrm rot="5245294">
            <a:off x="4614736" y="-1563446"/>
            <a:ext cx="4918926" cy="7694679"/>
          </a:xfrm>
          <a:custGeom>
            <a:avLst/>
            <a:gdLst>
              <a:gd name="connsiteX0" fmla="*/ 0 w 4918926"/>
              <a:gd name="connsiteY0" fmla="*/ 7694679 h 7694679"/>
              <a:gd name="connsiteX1" fmla="*/ 346511 w 4918926"/>
              <a:gd name="connsiteY1" fmla="*/ 0 h 7694679"/>
              <a:gd name="connsiteX2" fmla="*/ 4918926 w 4918926"/>
              <a:gd name="connsiteY2" fmla="*/ 0 h 7694679"/>
              <a:gd name="connsiteX3" fmla="*/ 4918926 w 4918926"/>
              <a:gd name="connsiteY3" fmla="*/ 7694679 h 7694679"/>
            </a:gdLst>
            <a:ahLst/>
            <a:cxnLst>
              <a:cxn ang="0">
                <a:pos x="connsiteX0" y="connsiteY0"/>
              </a:cxn>
              <a:cxn ang="0">
                <a:pos x="connsiteX1" y="connsiteY1"/>
              </a:cxn>
              <a:cxn ang="0">
                <a:pos x="connsiteX2" y="connsiteY2"/>
              </a:cxn>
              <a:cxn ang="0">
                <a:pos x="connsiteX3" y="connsiteY3"/>
              </a:cxn>
            </a:cxnLst>
            <a:rect l="l" t="t" r="r" b="b"/>
            <a:pathLst>
              <a:path w="4918926" h="7694679">
                <a:moveTo>
                  <a:pt x="0" y="7694679"/>
                </a:moveTo>
                <a:lnTo>
                  <a:pt x="346511" y="0"/>
                </a:lnTo>
                <a:lnTo>
                  <a:pt x="4918926" y="0"/>
                </a:lnTo>
                <a:lnTo>
                  <a:pt x="4918926" y="7694679"/>
                </a:lnTo>
                <a:close/>
              </a:path>
            </a:pathLst>
          </a:custGeom>
          <a:ln w="12700">
            <a:miter lim="400000"/>
          </a:ln>
        </p:spPr>
      </p:pic>
    </p:spTree>
    <p:extLst>
      <p:ext uri="{BB962C8B-B14F-4D97-AF65-F5344CB8AC3E}">
        <p14:creationId xmlns:p14="http://schemas.microsoft.com/office/powerpoint/2010/main" val="5137798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el / Sectie B">
    <p:bg>
      <p:bgPr>
        <a:solidFill>
          <a:srgbClr val="136DFB"/>
        </a:solidFill>
        <a:effectLst/>
      </p:bgPr>
    </p:b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235075" y="1992383"/>
            <a:ext cx="6336000" cy="2852737"/>
          </a:xfrm>
        </p:spPr>
        <p:txBody>
          <a:bodyPr anchor="ctr" anchorCtr="0"/>
          <a:lstStyle>
            <a:lvl1pPr>
              <a:lnSpc>
                <a:spcPct val="100000"/>
              </a:lnSpc>
              <a:defRPr sz="5200">
                <a:solidFill>
                  <a:schemeClr val="bg1"/>
                </a:solidFill>
                <a:latin typeface="+mj-lt"/>
              </a:defRPr>
            </a:lvl1pPr>
          </a:lstStyle>
          <a:p>
            <a:r>
              <a:rPr lang="nl-NL" dirty="0"/>
              <a:t>Klik voor titel over 1 of 2 regels</a:t>
            </a:r>
          </a:p>
        </p:txBody>
      </p:sp>
      <p:sp>
        <p:nvSpPr>
          <p:cNvPr id="4" name="Tijdelijke aanduiding voor datum 3"/>
          <p:cNvSpPr>
            <a:spLocks noGrp="1"/>
          </p:cNvSpPr>
          <p:nvPr>
            <p:ph type="dt" sz="half" idx="10"/>
          </p:nvPr>
        </p:nvSpPr>
        <p:spPr/>
        <p:txBody>
          <a:bodyPr/>
          <a:lstStyle/>
          <a:p>
            <a:fld id="{41F16E72-1664-4A34-AF1C-0DAFBCCDF53E}" type="datetimeFigureOut">
              <a:rPr lang="nl-NL" smtClean="0"/>
              <a:t>28-04-2025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629B894-90F6-41D7-9A07-ECFCD63270B6}" type="slidenum">
              <a:rPr lang="nl-NL" smtClean="0"/>
              <a:t>‹nr.›</a:t>
            </a:fld>
            <a:endParaRPr lang="nl-NL"/>
          </a:p>
        </p:txBody>
      </p:sp>
      <p:pic>
        <p:nvPicPr>
          <p:cNvPr id="11" name="Afbeelding 10" descr="Afbeelding">
            <a:extLst>
              <a:ext uri="{FF2B5EF4-FFF2-40B4-BE49-F238E27FC236}">
                <a16:creationId xmlns:a16="http://schemas.microsoft.com/office/drawing/2014/main" id="{AECEC814-21FB-D82E-B4D5-09886C6E1E83}"/>
              </a:ext>
            </a:extLst>
          </p:cNvPr>
          <p:cNvPicPr>
            <a:picLocks noChangeAspect="1"/>
          </p:cNvPicPr>
          <p:nvPr/>
        </p:nvPicPr>
        <p:blipFill>
          <a:blip r:embed="rId2"/>
          <a:srcRect l="2011" t="16894"/>
          <a:stretch>
            <a:fillRect/>
          </a:stretch>
        </p:blipFill>
        <p:spPr>
          <a:xfrm rot="13118005">
            <a:off x="5320138" y="3112883"/>
            <a:ext cx="6246273" cy="6394723"/>
          </a:xfrm>
          <a:custGeom>
            <a:avLst/>
            <a:gdLst>
              <a:gd name="connsiteX0" fmla="*/ 6246273 w 6246273"/>
              <a:gd name="connsiteY0" fmla="*/ 6394723 h 6394723"/>
              <a:gd name="connsiteX1" fmla="*/ 1120878 w 6246273"/>
              <a:gd name="connsiteY1" fmla="*/ 6394723 h 6394723"/>
              <a:gd name="connsiteX2" fmla="*/ 0 w 6246273"/>
              <a:gd name="connsiteY2" fmla="*/ 4992302 h 6394723"/>
              <a:gd name="connsiteX3" fmla="*/ 6246273 w 6246273"/>
              <a:gd name="connsiteY3" fmla="*/ 0 h 6394723"/>
            </a:gdLst>
            <a:ahLst/>
            <a:cxnLst>
              <a:cxn ang="0">
                <a:pos x="connsiteX0" y="connsiteY0"/>
              </a:cxn>
              <a:cxn ang="0">
                <a:pos x="connsiteX1" y="connsiteY1"/>
              </a:cxn>
              <a:cxn ang="0">
                <a:pos x="connsiteX2" y="connsiteY2"/>
              </a:cxn>
              <a:cxn ang="0">
                <a:pos x="connsiteX3" y="connsiteY3"/>
              </a:cxn>
            </a:cxnLst>
            <a:rect l="l" t="t" r="r" b="b"/>
            <a:pathLst>
              <a:path w="6246273" h="6394723">
                <a:moveTo>
                  <a:pt x="6246273" y="6394723"/>
                </a:moveTo>
                <a:lnTo>
                  <a:pt x="1120878" y="6394723"/>
                </a:lnTo>
                <a:lnTo>
                  <a:pt x="0" y="4992302"/>
                </a:lnTo>
                <a:lnTo>
                  <a:pt x="6246273" y="0"/>
                </a:lnTo>
                <a:close/>
              </a:path>
            </a:pathLst>
          </a:custGeom>
          <a:ln w="12700">
            <a:miter lim="400000"/>
          </a:ln>
        </p:spPr>
      </p:pic>
      <p:pic>
        <p:nvPicPr>
          <p:cNvPr id="9" name="Afbeelding 8" descr="Afbeelding">
            <a:extLst>
              <a:ext uri="{FF2B5EF4-FFF2-40B4-BE49-F238E27FC236}">
                <a16:creationId xmlns:a16="http://schemas.microsoft.com/office/drawing/2014/main" id="{3A679F6E-CD5F-4D3F-5DE1-9D8789468562}"/>
              </a:ext>
            </a:extLst>
          </p:cNvPr>
          <p:cNvPicPr>
            <a:picLocks noChangeAspect="1"/>
          </p:cNvPicPr>
          <p:nvPr/>
        </p:nvPicPr>
        <p:blipFill>
          <a:blip r:embed="rId3"/>
          <a:srcRect l="26532"/>
          <a:stretch>
            <a:fillRect/>
          </a:stretch>
        </p:blipFill>
        <p:spPr>
          <a:xfrm rot="4898774">
            <a:off x="4923460" y="-2136172"/>
            <a:ext cx="4588940" cy="7694677"/>
          </a:xfrm>
          <a:custGeom>
            <a:avLst/>
            <a:gdLst>
              <a:gd name="connsiteX0" fmla="*/ 0 w 4588940"/>
              <a:gd name="connsiteY0" fmla="*/ 7694677 h 7694677"/>
              <a:gd name="connsiteX1" fmla="*/ 1129907 w 4588940"/>
              <a:gd name="connsiteY1" fmla="*/ 0 h 7694677"/>
              <a:gd name="connsiteX2" fmla="*/ 4588940 w 4588940"/>
              <a:gd name="connsiteY2" fmla="*/ 0 h 7694677"/>
              <a:gd name="connsiteX3" fmla="*/ 4588940 w 4588940"/>
              <a:gd name="connsiteY3" fmla="*/ 7694677 h 7694677"/>
            </a:gdLst>
            <a:ahLst/>
            <a:cxnLst>
              <a:cxn ang="0">
                <a:pos x="connsiteX0" y="connsiteY0"/>
              </a:cxn>
              <a:cxn ang="0">
                <a:pos x="connsiteX1" y="connsiteY1"/>
              </a:cxn>
              <a:cxn ang="0">
                <a:pos x="connsiteX2" y="connsiteY2"/>
              </a:cxn>
              <a:cxn ang="0">
                <a:pos x="connsiteX3" y="connsiteY3"/>
              </a:cxn>
            </a:cxnLst>
            <a:rect l="l" t="t" r="r" b="b"/>
            <a:pathLst>
              <a:path w="4588940" h="7694677">
                <a:moveTo>
                  <a:pt x="0" y="7694677"/>
                </a:moveTo>
                <a:lnTo>
                  <a:pt x="1129907" y="0"/>
                </a:lnTo>
                <a:lnTo>
                  <a:pt x="4588940" y="0"/>
                </a:lnTo>
                <a:lnTo>
                  <a:pt x="4588940" y="7694677"/>
                </a:lnTo>
                <a:close/>
              </a:path>
            </a:pathLst>
          </a:custGeom>
          <a:ln w="12700">
            <a:miter lim="400000"/>
          </a:ln>
        </p:spPr>
      </p:pic>
    </p:spTree>
    <p:extLst>
      <p:ext uri="{BB962C8B-B14F-4D97-AF65-F5344CB8AC3E}">
        <p14:creationId xmlns:p14="http://schemas.microsoft.com/office/powerpoint/2010/main" val="8780955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Tekstvakken">
    <p:bg>
      <p:bgPr>
        <a:solidFill>
          <a:schemeClr val="bg1"/>
        </a:solidFill>
        <a:effectLst/>
      </p:bgPr>
    </p:bg>
    <p:spTree>
      <p:nvGrpSpPr>
        <p:cNvPr id="1" name=""/>
        <p:cNvGrpSpPr/>
        <p:nvPr/>
      </p:nvGrpSpPr>
      <p:grpSpPr>
        <a:xfrm>
          <a:off x="0" y="0"/>
          <a:ext cx="0" cy="0"/>
          <a:chOff x="0" y="0"/>
          <a:chExt cx="0" cy="0"/>
        </a:xfrm>
      </p:grpSpPr>
      <p:sp>
        <p:nvSpPr>
          <p:cNvPr id="4" name="Tijdelijke aanduiding voor datum 3"/>
          <p:cNvSpPr>
            <a:spLocks noGrp="1"/>
          </p:cNvSpPr>
          <p:nvPr>
            <p:ph type="dt" sz="half" idx="10"/>
          </p:nvPr>
        </p:nvSpPr>
        <p:spPr/>
        <p:txBody>
          <a:bodyPr/>
          <a:lstStyle/>
          <a:p>
            <a:fld id="{41F16E72-1664-4A34-AF1C-0DAFBCCDF53E}" type="datetimeFigureOut">
              <a:rPr lang="nl-NL" smtClean="0"/>
              <a:t>28-04-2025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629B894-90F6-41D7-9A07-ECFCD63270B6}" type="slidenum">
              <a:rPr lang="nl-NL" smtClean="0"/>
              <a:t>‹nr.›</a:t>
            </a:fld>
            <a:endParaRPr lang="nl-NL"/>
          </a:p>
        </p:txBody>
      </p:sp>
      <p:sp>
        <p:nvSpPr>
          <p:cNvPr id="12" name="Tijdelijke aanduiding voor tekst 11">
            <a:extLst>
              <a:ext uri="{FF2B5EF4-FFF2-40B4-BE49-F238E27FC236}">
                <a16:creationId xmlns:a16="http://schemas.microsoft.com/office/drawing/2014/main" id="{57024E79-792E-836E-392E-BC3030E5BF43}"/>
              </a:ext>
            </a:extLst>
          </p:cNvPr>
          <p:cNvSpPr>
            <a:spLocks noGrp="1"/>
          </p:cNvSpPr>
          <p:nvPr>
            <p:ph type="body" sz="quarter" idx="14" hasCustomPrompt="1"/>
          </p:nvPr>
        </p:nvSpPr>
        <p:spPr>
          <a:xfrm>
            <a:off x="1234800" y="2975955"/>
            <a:ext cx="2736000" cy="3008919"/>
          </a:xfrm>
          <a:prstGeom prst="roundRect">
            <a:avLst>
              <a:gd name="adj" fmla="val 2126"/>
            </a:avLst>
          </a:prstGeom>
          <a:solidFill>
            <a:schemeClr val="accent5"/>
          </a:solidFill>
        </p:spPr>
        <p:txBody>
          <a:bodyPr lIns="180000" tIns="144000" rIns="180000" bIns="144000"/>
          <a:lstStyle>
            <a:lvl1pPr>
              <a:lnSpc>
                <a:spcPct val="120000"/>
              </a:lnSpc>
              <a:defRPr sz="1100"/>
            </a:lvl1pPr>
            <a:lvl2pPr>
              <a:lnSpc>
                <a:spcPct val="120000"/>
              </a:lnSpc>
              <a:defRPr sz="1100"/>
            </a:lvl2pPr>
            <a:lvl3pPr>
              <a:lnSpc>
                <a:spcPct val="120000"/>
              </a:lnSpc>
              <a:defRPr sz="1100"/>
            </a:lvl3pPr>
            <a:lvl4pPr>
              <a:lnSpc>
                <a:spcPct val="120000"/>
              </a:lnSpc>
              <a:defRPr sz="1100"/>
            </a:lvl4pPr>
            <a:lvl5pPr>
              <a:lnSpc>
                <a:spcPct val="120000"/>
              </a:lnSpc>
              <a:defRPr sz="1100"/>
            </a:lvl5pPr>
          </a:lstStyle>
          <a:p>
            <a:pPr lvl="0"/>
            <a:r>
              <a:rPr lang="nl-NL" dirty="0"/>
              <a:t>Klik om tekst toe te voegen. </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3" name="Titel 2">
            <a:extLst>
              <a:ext uri="{FF2B5EF4-FFF2-40B4-BE49-F238E27FC236}">
                <a16:creationId xmlns:a16="http://schemas.microsoft.com/office/drawing/2014/main" id="{4B71B739-36A8-E696-6B58-D8782241DA6A}"/>
              </a:ext>
            </a:extLst>
          </p:cNvPr>
          <p:cNvSpPr>
            <a:spLocks noGrp="1"/>
          </p:cNvSpPr>
          <p:nvPr>
            <p:ph type="title" hasCustomPrompt="1"/>
          </p:nvPr>
        </p:nvSpPr>
        <p:spPr>
          <a:xfrm>
            <a:off x="1235075" y="707742"/>
            <a:ext cx="9721852" cy="748291"/>
          </a:xfrm>
        </p:spPr>
        <p:txBody>
          <a:bodyPr/>
          <a:lstStyle>
            <a:lvl1pPr>
              <a:defRPr/>
            </a:lvl1pPr>
          </a:lstStyle>
          <a:p>
            <a:r>
              <a:rPr lang="nl-NL" dirty="0"/>
              <a:t>Klik voor titel</a:t>
            </a:r>
          </a:p>
        </p:txBody>
      </p:sp>
      <p:sp>
        <p:nvSpPr>
          <p:cNvPr id="7" name="Tijdelijke aanduiding voor tekst 11">
            <a:extLst>
              <a:ext uri="{FF2B5EF4-FFF2-40B4-BE49-F238E27FC236}">
                <a16:creationId xmlns:a16="http://schemas.microsoft.com/office/drawing/2014/main" id="{1BBAE499-05D2-B3CE-F3B5-2BA9034FB8A1}"/>
              </a:ext>
            </a:extLst>
          </p:cNvPr>
          <p:cNvSpPr>
            <a:spLocks noGrp="1"/>
          </p:cNvSpPr>
          <p:nvPr>
            <p:ph type="body" sz="quarter" idx="15" hasCustomPrompt="1"/>
          </p:nvPr>
        </p:nvSpPr>
        <p:spPr>
          <a:xfrm>
            <a:off x="1234800" y="2368128"/>
            <a:ext cx="2736000" cy="522000"/>
          </a:xfrm>
          <a:prstGeom prst="roundRect">
            <a:avLst>
              <a:gd name="adj" fmla="val 11887"/>
            </a:avLst>
          </a:prstGeom>
          <a:solidFill>
            <a:schemeClr val="accent3"/>
          </a:solidFill>
        </p:spPr>
        <p:txBody>
          <a:bodyPr lIns="180000" tIns="72000" rIns="36000" bIns="90000" anchor="ctr" anchorCtr="0"/>
          <a:lstStyle>
            <a:lvl1pPr>
              <a:lnSpc>
                <a:spcPct val="120000"/>
              </a:lnSpc>
              <a:defRPr sz="1100"/>
            </a:lvl1pPr>
            <a:lvl2pPr>
              <a:lnSpc>
                <a:spcPct val="120000"/>
              </a:lnSpc>
              <a:defRPr sz="1100"/>
            </a:lvl2pPr>
            <a:lvl3pPr>
              <a:lnSpc>
                <a:spcPct val="120000"/>
              </a:lnSpc>
              <a:defRPr sz="1100"/>
            </a:lvl3pPr>
            <a:lvl4pPr>
              <a:lnSpc>
                <a:spcPct val="120000"/>
              </a:lnSpc>
              <a:defRPr sz="1100"/>
            </a:lvl4pPr>
            <a:lvl5pPr>
              <a:lnSpc>
                <a:spcPct val="120000"/>
              </a:lnSpc>
              <a:defRPr sz="1100"/>
            </a:lvl5pPr>
          </a:lstStyle>
          <a:p>
            <a:pPr lvl="0"/>
            <a:r>
              <a:rPr lang="nl-NL" dirty="0" err="1"/>
              <a:t>Subheader</a:t>
            </a:r>
            <a:endParaRPr lang="nl-NL" dirty="0"/>
          </a:p>
        </p:txBody>
      </p:sp>
      <p:sp>
        <p:nvSpPr>
          <p:cNvPr id="8" name="Tijdelijke aanduiding voor tekst 11">
            <a:extLst>
              <a:ext uri="{FF2B5EF4-FFF2-40B4-BE49-F238E27FC236}">
                <a16:creationId xmlns:a16="http://schemas.microsoft.com/office/drawing/2014/main" id="{FAEF6586-F17C-36D7-2AA9-5C8B0E5EA704}"/>
              </a:ext>
            </a:extLst>
          </p:cNvPr>
          <p:cNvSpPr>
            <a:spLocks noGrp="1"/>
          </p:cNvSpPr>
          <p:nvPr>
            <p:ph type="body" sz="quarter" idx="16" hasCustomPrompt="1"/>
          </p:nvPr>
        </p:nvSpPr>
        <p:spPr>
          <a:xfrm>
            <a:off x="1234800" y="1760301"/>
            <a:ext cx="2736000" cy="522000"/>
          </a:xfrm>
          <a:prstGeom prst="roundRect">
            <a:avLst>
              <a:gd name="adj" fmla="val 11887"/>
            </a:avLst>
          </a:prstGeom>
          <a:solidFill>
            <a:schemeClr val="accent1"/>
          </a:solidFill>
        </p:spPr>
        <p:txBody>
          <a:bodyPr lIns="180000" tIns="72000" rIns="36000" bIns="90000" anchor="ctr" anchorCtr="0"/>
          <a:lstStyle>
            <a:lvl1pPr>
              <a:lnSpc>
                <a:spcPct val="120000"/>
              </a:lnSpc>
              <a:defRPr sz="1500">
                <a:solidFill>
                  <a:schemeClr val="bg1"/>
                </a:solidFill>
              </a:defRPr>
            </a:lvl1pPr>
            <a:lvl2pPr>
              <a:lnSpc>
                <a:spcPct val="120000"/>
              </a:lnSpc>
              <a:defRPr sz="1100"/>
            </a:lvl2pPr>
            <a:lvl3pPr>
              <a:lnSpc>
                <a:spcPct val="120000"/>
              </a:lnSpc>
              <a:defRPr sz="1100"/>
            </a:lvl3pPr>
            <a:lvl4pPr>
              <a:lnSpc>
                <a:spcPct val="120000"/>
              </a:lnSpc>
              <a:defRPr sz="1100"/>
            </a:lvl4pPr>
            <a:lvl5pPr>
              <a:lnSpc>
                <a:spcPct val="120000"/>
              </a:lnSpc>
              <a:defRPr sz="1100"/>
            </a:lvl5pPr>
          </a:lstStyle>
          <a:p>
            <a:pPr lvl="0"/>
            <a:r>
              <a:rPr lang="nl-NL" dirty="0" err="1"/>
              <a:t>Subheader</a:t>
            </a:r>
            <a:endParaRPr lang="nl-NL" dirty="0"/>
          </a:p>
        </p:txBody>
      </p:sp>
      <p:sp>
        <p:nvSpPr>
          <p:cNvPr id="13" name="Tijdelijke aanduiding voor tekst 11">
            <a:extLst>
              <a:ext uri="{FF2B5EF4-FFF2-40B4-BE49-F238E27FC236}">
                <a16:creationId xmlns:a16="http://schemas.microsoft.com/office/drawing/2014/main" id="{0F325463-9C70-0CF2-2ADC-7104EA9DFBEC}"/>
              </a:ext>
            </a:extLst>
          </p:cNvPr>
          <p:cNvSpPr>
            <a:spLocks noGrp="1"/>
          </p:cNvSpPr>
          <p:nvPr>
            <p:ph type="body" sz="quarter" idx="17" hasCustomPrompt="1"/>
          </p:nvPr>
        </p:nvSpPr>
        <p:spPr>
          <a:xfrm>
            <a:off x="4048875" y="2975955"/>
            <a:ext cx="2736000" cy="3008919"/>
          </a:xfrm>
          <a:prstGeom prst="roundRect">
            <a:avLst>
              <a:gd name="adj" fmla="val 2126"/>
            </a:avLst>
          </a:prstGeom>
          <a:solidFill>
            <a:schemeClr val="accent5"/>
          </a:solidFill>
        </p:spPr>
        <p:txBody>
          <a:bodyPr lIns="180000" tIns="144000" rIns="180000" bIns="144000"/>
          <a:lstStyle>
            <a:lvl1pPr>
              <a:lnSpc>
                <a:spcPct val="120000"/>
              </a:lnSpc>
              <a:defRPr sz="1100"/>
            </a:lvl1pPr>
            <a:lvl2pPr>
              <a:lnSpc>
                <a:spcPct val="120000"/>
              </a:lnSpc>
              <a:defRPr sz="1100"/>
            </a:lvl2pPr>
            <a:lvl3pPr>
              <a:lnSpc>
                <a:spcPct val="120000"/>
              </a:lnSpc>
              <a:defRPr sz="1100"/>
            </a:lvl3pPr>
            <a:lvl4pPr>
              <a:lnSpc>
                <a:spcPct val="120000"/>
              </a:lnSpc>
              <a:defRPr sz="1100"/>
            </a:lvl4pPr>
            <a:lvl5pPr>
              <a:lnSpc>
                <a:spcPct val="120000"/>
              </a:lnSpc>
              <a:defRPr sz="1100"/>
            </a:lvl5pPr>
          </a:lstStyle>
          <a:p>
            <a:pPr lvl="0"/>
            <a:r>
              <a:rPr lang="nl-NL" dirty="0"/>
              <a:t>Klik om tekst toe te voegen. </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14" name="Tijdelijke aanduiding voor tekst 11">
            <a:extLst>
              <a:ext uri="{FF2B5EF4-FFF2-40B4-BE49-F238E27FC236}">
                <a16:creationId xmlns:a16="http://schemas.microsoft.com/office/drawing/2014/main" id="{2506BF82-F727-F4C1-1BA4-43E9C2A79A75}"/>
              </a:ext>
            </a:extLst>
          </p:cNvPr>
          <p:cNvSpPr>
            <a:spLocks noGrp="1"/>
          </p:cNvSpPr>
          <p:nvPr>
            <p:ph type="body" sz="quarter" idx="18" hasCustomPrompt="1"/>
          </p:nvPr>
        </p:nvSpPr>
        <p:spPr>
          <a:xfrm>
            <a:off x="4048875" y="2368128"/>
            <a:ext cx="2736000" cy="522000"/>
          </a:xfrm>
          <a:prstGeom prst="roundRect">
            <a:avLst>
              <a:gd name="adj" fmla="val 11887"/>
            </a:avLst>
          </a:prstGeom>
          <a:solidFill>
            <a:schemeClr val="accent3"/>
          </a:solidFill>
        </p:spPr>
        <p:txBody>
          <a:bodyPr lIns="180000" tIns="72000" rIns="36000" bIns="90000" anchor="ctr" anchorCtr="0"/>
          <a:lstStyle>
            <a:lvl1pPr>
              <a:lnSpc>
                <a:spcPct val="120000"/>
              </a:lnSpc>
              <a:defRPr sz="1100"/>
            </a:lvl1pPr>
            <a:lvl2pPr>
              <a:lnSpc>
                <a:spcPct val="120000"/>
              </a:lnSpc>
              <a:defRPr sz="1100"/>
            </a:lvl2pPr>
            <a:lvl3pPr>
              <a:lnSpc>
                <a:spcPct val="120000"/>
              </a:lnSpc>
              <a:defRPr sz="1100"/>
            </a:lvl3pPr>
            <a:lvl4pPr>
              <a:lnSpc>
                <a:spcPct val="120000"/>
              </a:lnSpc>
              <a:defRPr sz="1100"/>
            </a:lvl4pPr>
            <a:lvl5pPr>
              <a:lnSpc>
                <a:spcPct val="120000"/>
              </a:lnSpc>
              <a:defRPr sz="1100"/>
            </a:lvl5pPr>
          </a:lstStyle>
          <a:p>
            <a:pPr lvl="0"/>
            <a:r>
              <a:rPr lang="nl-NL" dirty="0" err="1"/>
              <a:t>Subheader</a:t>
            </a:r>
            <a:endParaRPr lang="nl-NL" dirty="0"/>
          </a:p>
        </p:txBody>
      </p:sp>
      <p:sp>
        <p:nvSpPr>
          <p:cNvPr id="15" name="Tijdelijke aanduiding voor tekst 11">
            <a:extLst>
              <a:ext uri="{FF2B5EF4-FFF2-40B4-BE49-F238E27FC236}">
                <a16:creationId xmlns:a16="http://schemas.microsoft.com/office/drawing/2014/main" id="{89F60B44-9F99-45C4-9D86-0FA168EC31E0}"/>
              </a:ext>
            </a:extLst>
          </p:cNvPr>
          <p:cNvSpPr>
            <a:spLocks noGrp="1"/>
          </p:cNvSpPr>
          <p:nvPr>
            <p:ph type="body" sz="quarter" idx="19" hasCustomPrompt="1"/>
          </p:nvPr>
        </p:nvSpPr>
        <p:spPr>
          <a:xfrm>
            <a:off x="4048875" y="1760301"/>
            <a:ext cx="2736000" cy="522000"/>
          </a:xfrm>
          <a:prstGeom prst="roundRect">
            <a:avLst>
              <a:gd name="adj" fmla="val 11887"/>
            </a:avLst>
          </a:prstGeom>
          <a:solidFill>
            <a:schemeClr val="accent1"/>
          </a:solidFill>
        </p:spPr>
        <p:txBody>
          <a:bodyPr lIns="180000" tIns="72000" rIns="36000" bIns="90000" anchor="ctr" anchorCtr="0"/>
          <a:lstStyle>
            <a:lvl1pPr>
              <a:lnSpc>
                <a:spcPct val="120000"/>
              </a:lnSpc>
              <a:defRPr sz="1500">
                <a:solidFill>
                  <a:schemeClr val="bg1"/>
                </a:solidFill>
              </a:defRPr>
            </a:lvl1pPr>
            <a:lvl2pPr>
              <a:lnSpc>
                <a:spcPct val="120000"/>
              </a:lnSpc>
              <a:defRPr sz="1100"/>
            </a:lvl2pPr>
            <a:lvl3pPr>
              <a:lnSpc>
                <a:spcPct val="120000"/>
              </a:lnSpc>
              <a:defRPr sz="1100"/>
            </a:lvl3pPr>
            <a:lvl4pPr>
              <a:lnSpc>
                <a:spcPct val="120000"/>
              </a:lnSpc>
              <a:defRPr sz="1100"/>
            </a:lvl4pPr>
            <a:lvl5pPr>
              <a:lnSpc>
                <a:spcPct val="120000"/>
              </a:lnSpc>
              <a:defRPr sz="1100"/>
            </a:lvl5pPr>
          </a:lstStyle>
          <a:p>
            <a:pPr lvl="0"/>
            <a:r>
              <a:rPr lang="nl-NL" dirty="0" err="1"/>
              <a:t>Subheader</a:t>
            </a:r>
            <a:endParaRPr lang="nl-NL" dirty="0"/>
          </a:p>
        </p:txBody>
      </p:sp>
      <p:sp>
        <p:nvSpPr>
          <p:cNvPr id="16" name="Tijdelijke aanduiding voor tekst 11">
            <a:extLst>
              <a:ext uri="{FF2B5EF4-FFF2-40B4-BE49-F238E27FC236}">
                <a16:creationId xmlns:a16="http://schemas.microsoft.com/office/drawing/2014/main" id="{E8075A4A-44A0-2A58-39A2-A0356156DE6A}"/>
              </a:ext>
            </a:extLst>
          </p:cNvPr>
          <p:cNvSpPr>
            <a:spLocks noGrp="1"/>
          </p:cNvSpPr>
          <p:nvPr>
            <p:ph type="body" sz="quarter" idx="20" hasCustomPrompt="1"/>
          </p:nvPr>
        </p:nvSpPr>
        <p:spPr>
          <a:xfrm>
            <a:off x="6862950" y="2975955"/>
            <a:ext cx="2736000" cy="3008919"/>
          </a:xfrm>
          <a:prstGeom prst="roundRect">
            <a:avLst>
              <a:gd name="adj" fmla="val 2126"/>
            </a:avLst>
          </a:prstGeom>
          <a:solidFill>
            <a:schemeClr val="accent5"/>
          </a:solidFill>
        </p:spPr>
        <p:txBody>
          <a:bodyPr lIns="180000" tIns="144000" rIns="180000" bIns="144000"/>
          <a:lstStyle>
            <a:lvl1pPr>
              <a:lnSpc>
                <a:spcPct val="120000"/>
              </a:lnSpc>
              <a:defRPr sz="1100"/>
            </a:lvl1pPr>
            <a:lvl2pPr>
              <a:lnSpc>
                <a:spcPct val="120000"/>
              </a:lnSpc>
              <a:defRPr sz="1100"/>
            </a:lvl2pPr>
            <a:lvl3pPr>
              <a:lnSpc>
                <a:spcPct val="120000"/>
              </a:lnSpc>
              <a:defRPr sz="1100"/>
            </a:lvl3pPr>
            <a:lvl4pPr>
              <a:lnSpc>
                <a:spcPct val="120000"/>
              </a:lnSpc>
              <a:defRPr sz="1100"/>
            </a:lvl4pPr>
            <a:lvl5pPr>
              <a:lnSpc>
                <a:spcPct val="120000"/>
              </a:lnSpc>
              <a:defRPr sz="1100"/>
            </a:lvl5pPr>
          </a:lstStyle>
          <a:p>
            <a:pPr lvl="0"/>
            <a:r>
              <a:rPr lang="nl-NL" dirty="0"/>
              <a:t>Klik om tekst toe te voegen. </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17" name="Tijdelijke aanduiding voor tekst 11">
            <a:extLst>
              <a:ext uri="{FF2B5EF4-FFF2-40B4-BE49-F238E27FC236}">
                <a16:creationId xmlns:a16="http://schemas.microsoft.com/office/drawing/2014/main" id="{A04BA96B-84D2-130D-D6BC-19A5BFDED4A7}"/>
              </a:ext>
            </a:extLst>
          </p:cNvPr>
          <p:cNvSpPr>
            <a:spLocks noGrp="1"/>
          </p:cNvSpPr>
          <p:nvPr>
            <p:ph type="body" sz="quarter" idx="21" hasCustomPrompt="1"/>
          </p:nvPr>
        </p:nvSpPr>
        <p:spPr>
          <a:xfrm>
            <a:off x="6862950" y="2368128"/>
            <a:ext cx="2736000" cy="522000"/>
          </a:xfrm>
          <a:prstGeom prst="roundRect">
            <a:avLst>
              <a:gd name="adj" fmla="val 11887"/>
            </a:avLst>
          </a:prstGeom>
          <a:solidFill>
            <a:schemeClr val="accent3"/>
          </a:solidFill>
        </p:spPr>
        <p:txBody>
          <a:bodyPr lIns="180000" tIns="72000" rIns="36000" bIns="90000" anchor="ctr" anchorCtr="0"/>
          <a:lstStyle>
            <a:lvl1pPr>
              <a:lnSpc>
                <a:spcPct val="120000"/>
              </a:lnSpc>
              <a:defRPr sz="1100"/>
            </a:lvl1pPr>
            <a:lvl2pPr>
              <a:lnSpc>
                <a:spcPct val="120000"/>
              </a:lnSpc>
              <a:defRPr sz="1100"/>
            </a:lvl2pPr>
            <a:lvl3pPr>
              <a:lnSpc>
                <a:spcPct val="120000"/>
              </a:lnSpc>
              <a:defRPr sz="1100"/>
            </a:lvl3pPr>
            <a:lvl4pPr>
              <a:lnSpc>
                <a:spcPct val="120000"/>
              </a:lnSpc>
              <a:defRPr sz="1100"/>
            </a:lvl4pPr>
            <a:lvl5pPr>
              <a:lnSpc>
                <a:spcPct val="120000"/>
              </a:lnSpc>
              <a:defRPr sz="1100"/>
            </a:lvl5pPr>
          </a:lstStyle>
          <a:p>
            <a:pPr lvl="0"/>
            <a:r>
              <a:rPr lang="nl-NL" dirty="0" err="1"/>
              <a:t>Subheader</a:t>
            </a:r>
            <a:endParaRPr lang="nl-NL" dirty="0"/>
          </a:p>
        </p:txBody>
      </p:sp>
      <p:sp>
        <p:nvSpPr>
          <p:cNvPr id="18" name="Tijdelijke aanduiding voor tekst 11">
            <a:extLst>
              <a:ext uri="{FF2B5EF4-FFF2-40B4-BE49-F238E27FC236}">
                <a16:creationId xmlns:a16="http://schemas.microsoft.com/office/drawing/2014/main" id="{C5D1ED90-2AB1-3B54-AAE8-9A405AF12676}"/>
              </a:ext>
            </a:extLst>
          </p:cNvPr>
          <p:cNvSpPr>
            <a:spLocks noGrp="1"/>
          </p:cNvSpPr>
          <p:nvPr>
            <p:ph type="body" sz="quarter" idx="22" hasCustomPrompt="1"/>
          </p:nvPr>
        </p:nvSpPr>
        <p:spPr>
          <a:xfrm>
            <a:off x="6862950" y="1760301"/>
            <a:ext cx="2736000" cy="522000"/>
          </a:xfrm>
          <a:prstGeom prst="roundRect">
            <a:avLst>
              <a:gd name="adj" fmla="val 11887"/>
            </a:avLst>
          </a:prstGeom>
          <a:solidFill>
            <a:schemeClr val="accent1"/>
          </a:solidFill>
        </p:spPr>
        <p:txBody>
          <a:bodyPr lIns="180000" tIns="72000" rIns="36000" bIns="90000" anchor="ctr" anchorCtr="0"/>
          <a:lstStyle>
            <a:lvl1pPr>
              <a:lnSpc>
                <a:spcPct val="120000"/>
              </a:lnSpc>
              <a:defRPr sz="1500">
                <a:solidFill>
                  <a:schemeClr val="bg1"/>
                </a:solidFill>
              </a:defRPr>
            </a:lvl1pPr>
            <a:lvl2pPr>
              <a:lnSpc>
                <a:spcPct val="120000"/>
              </a:lnSpc>
              <a:defRPr sz="1100"/>
            </a:lvl2pPr>
            <a:lvl3pPr>
              <a:lnSpc>
                <a:spcPct val="120000"/>
              </a:lnSpc>
              <a:defRPr sz="1100"/>
            </a:lvl3pPr>
            <a:lvl4pPr>
              <a:lnSpc>
                <a:spcPct val="120000"/>
              </a:lnSpc>
              <a:defRPr sz="1100"/>
            </a:lvl4pPr>
            <a:lvl5pPr>
              <a:lnSpc>
                <a:spcPct val="120000"/>
              </a:lnSpc>
              <a:defRPr sz="1100"/>
            </a:lvl5pPr>
          </a:lstStyle>
          <a:p>
            <a:pPr lvl="0"/>
            <a:r>
              <a:rPr lang="nl-NL" dirty="0" err="1"/>
              <a:t>Subheader</a:t>
            </a:r>
            <a:endParaRPr lang="nl-NL" dirty="0"/>
          </a:p>
        </p:txBody>
      </p:sp>
    </p:spTree>
    <p:extLst>
      <p:ext uri="{BB962C8B-B14F-4D97-AF65-F5344CB8AC3E}">
        <p14:creationId xmlns:p14="http://schemas.microsoft.com/office/powerpoint/2010/main" val="28223623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Einddia">
    <p:bg>
      <p:bgPr>
        <a:solidFill>
          <a:schemeClr val="accent1"/>
        </a:solidFill>
        <a:effectLst/>
      </p:bgPr>
    </p:bg>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1235075" y="819569"/>
            <a:ext cx="5400675" cy="2387600"/>
          </a:xfrm>
        </p:spPr>
        <p:txBody>
          <a:bodyPr anchor="b"/>
          <a:lstStyle>
            <a:lvl1pPr algn="l">
              <a:lnSpc>
                <a:spcPct val="80000"/>
              </a:lnSpc>
              <a:defRPr sz="6250">
                <a:solidFill>
                  <a:schemeClr val="bg1"/>
                </a:solidFill>
              </a:defRPr>
            </a:lvl1pPr>
          </a:lstStyle>
          <a:p>
            <a:r>
              <a:rPr lang="nl-NL" dirty="0"/>
              <a:t>Klik voor titel</a:t>
            </a:r>
          </a:p>
        </p:txBody>
      </p:sp>
      <p:sp>
        <p:nvSpPr>
          <p:cNvPr id="3" name="Ondertitel 2"/>
          <p:cNvSpPr>
            <a:spLocks noGrp="1"/>
          </p:cNvSpPr>
          <p:nvPr>
            <p:ph type="subTitle" idx="1" hasCustomPrompt="1"/>
          </p:nvPr>
        </p:nvSpPr>
        <p:spPr>
          <a:xfrm>
            <a:off x="1235075" y="3590891"/>
            <a:ext cx="5400675" cy="864664"/>
          </a:xfrm>
        </p:spPr>
        <p:txBody>
          <a:bodyPr/>
          <a:lstStyle>
            <a:lvl1pPr marL="0" indent="0" algn="l">
              <a:lnSpc>
                <a:spcPct val="80000"/>
              </a:lnSpc>
              <a:buNone/>
              <a:defRPr sz="330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 voor subtitel</a:t>
            </a:r>
          </a:p>
        </p:txBody>
      </p:sp>
      <p:sp>
        <p:nvSpPr>
          <p:cNvPr id="4" name="Tijdelijke aanduiding voor datum 3"/>
          <p:cNvSpPr>
            <a:spLocks noGrp="1"/>
          </p:cNvSpPr>
          <p:nvPr>
            <p:ph type="dt" sz="half" idx="10"/>
          </p:nvPr>
        </p:nvSpPr>
        <p:spPr/>
        <p:txBody>
          <a:bodyPr/>
          <a:lstStyle/>
          <a:p>
            <a:fld id="{41F16E72-1664-4A34-AF1C-0DAFBCCDF53E}" type="datetimeFigureOut">
              <a:rPr lang="nl-NL" smtClean="0"/>
              <a:t>28-04-2025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629B894-90F6-41D7-9A07-ECFCD63270B6}" type="slidenum">
              <a:rPr lang="nl-NL" smtClean="0"/>
              <a:t>‹nr.›</a:t>
            </a:fld>
            <a:endParaRPr lang="nl-NL"/>
          </a:p>
        </p:txBody>
      </p:sp>
      <p:pic>
        <p:nvPicPr>
          <p:cNvPr id="21" name="Afbeelding 20" descr="Afbeelding">
            <a:extLst>
              <a:ext uri="{FF2B5EF4-FFF2-40B4-BE49-F238E27FC236}">
                <a16:creationId xmlns:a16="http://schemas.microsoft.com/office/drawing/2014/main" id="{DC9F6220-0F6A-A78B-5079-E430B983A2A0}"/>
              </a:ext>
            </a:extLst>
          </p:cNvPr>
          <p:cNvPicPr>
            <a:picLocks noChangeAspect="1"/>
          </p:cNvPicPr>
          <p:nvPr/>
        </p:nvPicPr>
        <p:blipFill>
          <a:blip r:embed="rId2"/>
          <a:srcRect l="10416"/>
          <a:stretch>
            <a:fillRect/>
          </a:stretch>
        </p:blipFill>
        <p:spPr>
          <a:xfrm rot="13573852">
            <a:off x="7544145" y="908535"/>
            <a:ext cx="5595599" cy="7694677"/>
          </a:xfrm>
          <a:custGeom>
            <a:avLst/>
            <a:gdLst>
              <a:gd name="connsiteX0" fmla="*/ 5595599 w 5595599"/>
              <a:gd name="connsiteY0" fmla="*/ 7694677 h 7694677"/>
              <a:gd name="connsiteX1" fmla="*/ 4139654 w 5595599"/>
              <a:gd name="connsiteY1" fmla="*/ 7694677 h 7694677"/>
              <a:gd name="connsiteX2" fmla="*/ 0 w 5595599"/>
              <a:gd name="connsiteY2" fmla="*/ 3729170 h 7694677"/>
              <a:gd name="connsiteX3" fmla="*/ 3572291 w 5595599"/>
              <a:gd name="connsiteY3" fmla="*/ 0 h 7694677"/>
              <a:gd name="connsiteX4" fmla="*/ 5595599 w 5595599"/>
              <a:gd name="connsiteY4" fmla="*/ 0 h 76946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95599" h="7694677">
                <a:moveTo>
                  <a:pt x="5595599" y="7694677"/>
                </a:moveTo>
                <a:lnTo>
                  <a:pt x="4139654" y="7694677"/>
                </a:lnTo>
                <a:lnTo>
                  <a:pt x="0" y="3729170"/>
                </a:lnTo>
                <a:lnTo>
                  <a:pt x="3572291" y="0"/>
                </a:lnTo>
                <a:lnTo>
                  <a:pt x="5595599" y="0"/>
                </a:lnTo>
                <a:close/>
              </a:path>
            </a:pathLst>
          </a:custGeom>
          <a:ln w="12700">
            <a:miter lim="400000"/>
          </a:ln>
        </p:spPr>
      </p:pic>
      <p:pic>
        <p:nvPicPr>
          <p:cNvPr id="11" name="Afbeelding" descr="Afbeelding">
            <a:extLst>
              <a:ext uri="{FF2B5EF4-FFF2-40B4-BE49-F238E27FC236}">
                <a16:creationId xmlns:a16="http://schemas.microsoft.com/office/drawing/2014/main" id="{F76ABA1D-7E88-43AF-0A60-58E58F1BEEB4}"/>
              </a:ext>
            </a:extLst>
          </p:cNvPr>
          <p:cNvPicPr>
            <a:picLocks noChangeAspect="1"/>
          </p:cNvPicPr>
          <p:nvPr/>
        </p:nvPicPr>
        <p:blipFill>
          <a:blip r:embed="rId3"/>
          <a:stretch>
            <a:fillRect/>
          </a:stretch>
        </p:blipFill>
        <p:spPr>
          <a:xfrm>
            <a:off x="8988935" y="5643682"/>
            <a:ext cx="196970" cy="197911"/>
          </a:xfrm>
          <a:prstGeom prst="rect">
            <a:avLst/>
          </a:prstGeom>
          <a:ln w="12700">
            <a:miter lim="400000"/>
          </a:ln>
        </p:spPr>
      </p:pic>
      <p:pic>
        <p:nvPicPr>
          <p:cNvPr id="13" name="Afbeelding" descr="Afbeelding">
            <a:extLst>
              <a:ext uri="{FF2B5EF4-FFF2-40B4-BE49-F238E27FC236}">
                <a16:creationId xmlns:a16="http://schemas.microsoft.com/office/drawing/2014/main" id="{B40EE854-717A-8A0F-8DB1-65D66F477BB9}"/>
              </a:ext>
            </a:extLst>
          </p:cNvPr>
          <p:cNvPicPr>
            <a:picLocks noChangeAspect="1"/>
          </p:cNvPicPr>
          <p:nvPr/>
        </p:nvPicPr>
        <p:blipFill>
          <a:blip r:embed="rId4"/>
          <a:stretch>
            <a:fillRect/>
          </a:stretch>
        </p:blipFill>
        <p:spPr>
          <a:xfrm>
            <a:off x="8982015" y="6015108"/>
            <a:ext cx="203891" cy="197910"/>
          </a:xfrm>
          <a:prstGeom prst="rect">
            <a:avLst/>
          </a:prstGeom>
          <a:ln w="12700">
            <a:miter lim="400000"/>
          </a:ln>
        </p:spPr>
      </p:pic>
      <p:sp>
        <p:nvSpPr>
          <p:cNvPr id="14" name="Vragen over ons merk?">
            <a:extLst>
              <a:ext uri="{FF2B5EF4-FFF2-40B4-BE49-F238E27FC236}">
                <a16:creationId xmlns:a16="http://schemas.microsoft.com/office/drawing/2014/main" id="{AC5B15BB-90D1-3C29-825F-137A42A90F03}"/>
              </a:ext>
            </a:extLst>
          </p:cNvPr>
          <p:cNvSpPr txBox="1"/>
          <p:nvPr/>
        </p:nvSpPr>
        <p:spPr>
          <a:xfrm>
            <a:off x="8982015" y="5222516"/>
            <a:ext cx="2065871" cy="3552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5400" tIns="25400" rIns="25400" bIns="25400">
            <a:spAutoFit/>
          </a:bodyPr>
          <a:lstStyle>
            <a:lvl1pPr algn="l" defTabSz="825500">
              <a:lnSpc>
                <a:spcPct val="180000"/>
              </a:lnSpc>
              <a:tabLst>
                <a:tab pos="5105400" algn="l"/>
              </a:tabLst>
              <a:defRPr sz="2500">
                <a:solidFill>
                  <a:srgbClr val="FFFFFF"/>
                </a:solidFill>
              </a:defRPr>
            </a:lvl1pPr>
          </a:lstStyle>
          <a:p>
            <a:r>
              <a:rPr sz="1250" dirty="0" err="1"/>
              <a:t>Vragen</a:t>
            </a:r>
            <a:r>
              <a:rPr sz="1250" dirty="0"/>
              <a:t>?</a:t>
            </a:r>
          </a:p>
        </p:txBody>
      </p:sp>
      <p:pic>
        <p:nvPicPr>
          <p:cNvPr id="15" name="Afbeelding" descr="Afbeelding">
            <a:extLst>
              <a:ext uri="{FF2B5EF4-FFF2-40B4-BE49-F238E27FC236}">
                <a16:creationId xmlns:a16="http://schemas.microsoft.com/office/drawing/2014/main" id="{D73C682E-1684-00CC-AAE4-3BEBB64E523E}"/>
              </a:ext>
            </a:extLst>
          </p:cNvPr>
          <p:cNvPicPr>
            <a:picLocks noChangeAspect="1"/>
          </p:cNvPicPr>
          <p:nvPr/>
        </p:nvPicPr>
        <p:blipFill>
          <a:blip r:embed="rId5"/>
          <a:stretch>
            <a:fillRect/>
          </a:stretch>
        </p:blipFill>
        <p:spPr>
          <a:xfrm>
            <a:off x="1236744" y="5590254"/>
            <a:ext cx="961201" cy="580136"/>
          </a:xfrm>
          <a:prstGeom prst="rect">
            <a:avLst/>
          </a:prstGeom>
          <a:ln w="12700">
            <a:miter lim="400000"/>
          </a:ln>
        </p:spPr>
      </p:pic>
      <p:sp>
        <p:nvSpPr>
          <p:cNvPr id="17" name="Tijdelijke aanduiding voor tekst 10">
            <a:extLst>
              <a:ext uri="{FF2B5EF4-FFF2-40B4-BE49-F238E27FC236}">
                <a16:creationId xmlns:a16="http://schemas.microsoft.com/office/drawing/2014/main" id="{61A2CE62-D580-94F1-DA27-68B253B6F78F}"/>
              </a:ext>
            </a:extLst>
          </p:cNvPr>
          <p:cNvSpPr>
            <a:spLocks noGrp="1"/>
          </p:cNvSpPr>
          <p:nvPr>
            <p:ph type="body" sz="quarter" idx="14" hasCustomPrompt="1"/>
          </p:nvPr>
        </p:nvSpPr>
        <p:spPr>
          <a:xfrm>
            <a:off x="9347662" y="5670933"/>
            <a:ext cx="1609263" cy="323989"/>
          </a:xfrm>
        </p:spPr>
        <p:txBody>
          <a:bodyPr/>
          <a:lstStyle>
            <a:lvl1pPr>
              <a:defRPr sz="1250">
                <a:solidFill>
                  <a:schemeClr val="bg1"/>
                </a:solidFill>
              </a:defRPr>
            </a:lvl1pPr>
            <a:lvl2pPr marL="0" indent="0">
              <a:buNone/>
              <a:defRPr/>
            </a:lvl2pPr>
          </a:lstStyle>
          <a:p>
            <a:pPr lvl="0"/>
            <a:r>
              <a:rPr lang="nl-NL" dirty="0"/>
              <a:t>06 123 456 789</a:t>
            </a:r>
          </a:p>
        </p:txBody>
      </p:sp>
      <p:sp>
        <p:nvSpPr>
          <p:cNvPr id="8" name="Tijdelijke aanduiding voor tekst 10">
            <a:extLst>
              <a:ext uri="{FF2B5EF4-FFF2-40B4-BE49-F238E27FC236}">
                <a16:creationId xmlns:a16="http://schemas.microsoft.com/office/drawing/2014/main" id="{85898426-C740-E762-457C-7D9B988340A8}"/>
              </a:ext>
            </a:extLst>
          </p:cNvPr>
          <p:cNvSpPr>
            <a:spLocks noGrp="1"/>
          </p:cNvSpPr>
          <p:nvPr>
            <p:ph type="body" sz="quarter" idx="15" hasCustomPrompt="1"/>
          </p:nvPr>
        </p:nvSpPr>
        <p:spPr>
          <a:xfrm>
            <a:off x="9347662" y="5998629"/>
            <a:ext cx="1609263" cy="323989"/>
          </a:xfrm>
        </p:spPr>
        <p:txBody>
          <a:bodyPr/>
          <a:lstStyle>
            <a:lvl1pPr>
              <a:defRPr sz="1250">
                <a:solidFill>
                  <a:schemeClr val="bg1"/>
                </a:solidFill>
              </a:defRPr>
            </a:lvl1pPr>
            <a:lvl2pPr marL="0" indent="0">
              <a:buNone/>
              <a:defRPr/>
            </a:lvl2pPr>
          </a:lstStyle>
          <a:p>
            <a:pPr lvl="0"/>
            <a:r>
              <a:rPr lang="nl-NL" dirty="0"/>
              <a:t>mailadres</a:t>
            </a:r>
          </a:p>
        </p:txBody>
      </p:sp>
      <p:pic>
        <p:nvPicPr>
          <p:cNvPr id="18" name="Afbeelding 17" descr="Afbeelding">
            <a:extLst>
              <a:ext uri="{FF2B5EF4-FFF2-40B4-BE49-F238E27FC236}">
                <a16:creationId xmlns:a16="http://schemas.microsoft.com/office/drawing/2014/main" id="{8AECB3C5-9026-392C-4C8E-BFFBF3610150}"/>
              </a:ext>
            </a:extLst>
          </p:cNvPr>
          <p:cNvPicPr>
            <a:picLocks noChangeAspect="1"/>
          </p:cNvPicPr>
          <p:nvPr/>
        </p:nvPicPr>
        <p:blipFill>
          <a:blip r:embed="rId6"/>
          <a:srcRect l="41981" b="33188"/>
          <a:stretch>
            <a:fillRect/>
          </a:stretch>
        </p:blipFill>
        <p:spPr>
          <a:xfrm rot="7569186">
            <a:off x="7240154" y="-2547162"/>
            <a:ext cx="3698410" cy="5140939"/>
          </a:xfrm>
          <a:custGeom>
            <a:avLst/>
            <a:gdLst>
              <a:gd name="connsiteX0" fmla="*/ 3698410 w 3698410"/>
              <a:gd name="connsiteY0" fmla="*/ 5140939 h 5140939"/>
              <a:gd name="connsiteX1" fmla="*/ 0 w 3698410"/>
              <a:gd name="connsiteY1" fmla="*/ 79013 h 5140939"/>
              <a:gd name="connsiteX2" fmla="*/ 108142 w 3698410"/>
              <a:gd name="connsiteY2" fmla="*/ 0 h 5140939"/>
              <a:gd name="connsiteX3" fmla="*/ 3698410 w 3698410"/>
              <a:gd name="connsiteY3" fmla="*/ 0 h 5140939"/>
            </a:gdLst>
            <a:ahLst/>
            <a:cxnLst>
              <a:cxn ang="0">
                <a:pos x="connsiteX0" y="connsiteY0"/>
              </a:cxn>
              <a:cxn ang="0">
                <a:pos x="connsiteX1" y="connsiteY1"/>
              </a:cxn>
              <a:cxn ang="0">
                <a:pos x="connsiteX2" y="connsiteY2"/>
              </a:cxn>
              <a:cxn ang="0">
                <a:pos x="connsiteX3" y="connsiteY3"/>
              </a:cxn>
            </a:cxnLst>
            <a:rect l="l" t="t" r="r" b="b"/>
            <a:pathLst>
              <a:path w="3698410" h="5140939">
                <a:moveTo>
                  <a:pt x="3698410" y="5140939"/>
                </a:moveTo>
                <a:lnTo>
                  <a:pt x="0" y="79013"/>
                </a:lnTo>
                <a:lnTo>
                  <a:pt x="108142" y="0"/>
                </a:lnTo>
                <a:lnTo>
                  <a:pt x="3698410" y="0"/>
                </a:lnTo>
                <a:close/>
              </a:path>
            </a:pathLst>
          </a:custGeom>
          <a:ln w="12700">
            <a:miter lim="400000"/>
          </a:ln>
        </p:spPr>
      </p:pic>
      <mc:AlternateContent xmlns:mc="http://schemas.openxmlformats.org/markup-compatibility/2006" xmlns:p14="http://schemas.microsoft.com/office/powerpoint/2010/main">
        <mc:Choice Requires="p14">
          <p:contentPart p14:bwMode="auto" r:id="rId7">
            <p14:nvContentPartPr>
              <p14:cNvPr id="7" name="Inkt 6">
                <a:extLst>
                  <a:ext uri="{FF2B5EF4-FFF2-40B4-BE49-F238E27FC236}">
                    <a16:creationId xmlns:a16="http://schemas.microsoft.com/office/drawing/2014/main" id="{75B9A29A-C315-04FE-95BA-C4868F467362}"/>
                  </a:ext>
                </a:extLst>
              </p14:cNvPr>
              <p14:cNvContentPartPr/>
              <p14:nvPr/>
            </p14:nvContentPartPr>
            <p14:xfrm>
              <a:off x="3264528" y="3905671"/>
              <a:ext cx="360" cy="360"/>
            </p14:xfrm>
          </p:contentPart>
        </mc:Choice>
        <mc:Fallback xmlns="">
          <p:pic>
            <p:nvPicPr>
              <p:cNvPr id="7" name="Inkt 6">
                <a:extLst>
                  <a:ext uri="{FF2B5EF4-FFF2-40B4-BE49-F238E27FC236}">
                    <a16:creationId xmlns:a16="http://schemas.microsoft.com/office/drawing/2014/main" id="{75B9A29A-C315-04FE-95BA-C4868F467362}"/>
                  </a:ext>
                </a:extLst>
              </p:cNvPr>
              <p:cNvPicPr/>
              <p:nvPr/>
            </p:nvPicPr>
            <p:blipFill>
              <a:blip r:embed="rId8"/>
              <a:stretch>
                <a:fillRect/>
              </a:stretch>
            </p:blipFill>
            <p:spPr>
              <a:xfrm>
                <a:off x="3258408" y="3899551"/>
                <a:ext cx="12600" cy="126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9" name="Inkt 8">
                <a:extLst>
                  <a:ext uri="{FF2B5EF4-FFF2-40B4-BE49-F238E27FC236}">
                    <a16:creationId xmlns:a16="http://schemas.microsoft.com/office/drawing/2014/main" id="{37A58507-F559-09F2-1FBB-BB3803610518}"/>
                  </a:ext>
                </a:extLst>
              </p14:cNvPr>
              <p14:cNvContentPartPr/>
              <p14:nvPr/>
            </p14:nvContentPartPr>
            <p14:xfrm>
              <a:off x="4676088" y="2900191"/>
              <a:ext cx="360" cy="360"/>
            </p14:xfrm>
          </p:contentPart>
        </mc:Choice>
        <mc:Fallback xmlns="">
          <p:pic>
            <p:nvPicPr>
              <p:cNvPr id="9" name="Inkt 8">
                <a:extLst>
                  <a:ext uri="{FF2B5EF4-FFF2-40B4-BE49-F238E27FC236}">
                    <a16:creationId xmlns:a16="http://schemas.microsoft.com/office/drawing/2014/main" id="{37A58507-F559-09F2-1FBB-BB3803610518}"/>
                  </a:ext>
                </a:extLst>
              </p:cNvPr>
              <p:cNvPicPr/>
              <p:nvPr/>
            </p:nvPicPr>
            <p:blipFill>
              <a:blip r:embed="rId8"/>
              <a:stretch>
                <a:fillRect/>
              </a:stretch>
            </p:blipFill>
            <p:spPr>
              <a:xfrm>
                <a:off x="4669968" y="2894071"/>
                <a:ext cx="12600" cy="12600"/>
              </a:xfrm>
              <a:prstGeom prst="rect">
                <a:avLst/>
              </a:prstGeom>
            </p:spPr>
          </p:pic>
        </mc:Fallback>
      </mc:AlternateContent>
    </p:spTree>
    <p:extLst>
      <p:ext uri="{BB962C8B-B14F-4D97-AF65-F5344CB8AC3E}">
        <p14:creationId xmlns:p14="http://schemas.microsoft.com/office/powerpoint/2010/main" val="19639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PS">
    <p:spTree>
      <p:nvGrpSpPr>
        <p:cNvPr id="1" name=""/>
        <p:cNvGrpSpPr/>
        <p:nvPr/>
      </p:nvGrpSpPr>
      <p:grpSpPr>
        <a:xfrm>
          <a:off x="0" y="0"/>
          <a:ext cx="0" cy="0"/>
          <a:chOff x="0" y="0"/>
          <a:chExt cx="0" cy="0"/>
        </a:xfrm>
      </p:grpSpPr>
      <p:pic>
        <p:nvPicPr>
          <p:cNvPr id="9" name="Afbeelding 8" descr="Afbeelding met tekst, schermopname, Lettertype, ontwerp&#10;&#10;Automatisch gegenereerde beschrijving">
            <a:extLst>
              <a:ext uri="{FF2B5EF4-FFF2-40B4-BE49-F238E27FC236}">
                <a16:creationId xmlns:a16="http://schemas.microsoft.com/office/drawing/2014/main" id="{D0635CF3-FCB0-ABA6-42BE-2294CEA8FA0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44825" y="1758948"/>
            <a:ext cx="1058400" cy="998263"/>
          </a:xfrm>
          <a:prstGeom prst="rect">
            <a:avLst/>
          </a:prstGeom>
        </p:spPr>
      </p:pic>
      <p:cxnSp>
        <p:nvCxnSpPr>
          <p:cNvPr id="1045" name="Rechte verbindingslijn 1044">
            <a:extLst>
              <a:ext uri="{FF2B5EF4-FFF2-40B4-BE49-F238E27FC236}">
                <a16:creationId xmlns:a16="http://schemas.microsoft.com/office/drawing/2014/main" id="{D7A46DEC-E632-40B8-90CB-EB693A4323EC}"/>
              </a:ext>
            </a:extLst>
          </p:cNvPr>
          <p:cNvCxnSpPr>
            <a:cxnSpLocks/>
          </p:cNvCxnSpPr>
          <p:nvPr/>
        </p:nvCxnSpPr>
        <p:spPr>
          <a:xfrm>
            <a:off x="4079875" y="426432"/>
            <a:ext cx="0" cy="600513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01" name="Rechte verbindingslijn 100">
            <a:extLst>
              <a:ext uri="{FF2B5EF4-FFF2-40B4-BE49-F238E27FC236}">
                <a16:creationId xmlns:a16="http://schemas.microsoft.com/office/drawing/2014/main" id="{B2C9C308-43B2-4377-ADCC-E5D1C9118B77}"/>
              </a:ext>
            </a:extLst>
          </p:cNvPr>
          <p:cNvCxnSpPr>
            <a:cxnSpLocks/>
          </p:cNvCxnSpPr>
          <p:nvPr/>
        </p:nvCxnSpPr>
        <p:spPr>
          <a:xfrm>
            <a:off x="8122945" y="394325"/>
            <a:ext cx="0" cy="600513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Rechte verbindingslijn 42">
            <a:extLst>
              <a:ext uri="{FF2B5EF4-FFF2-40B4-BE49-F238E27FC236}">
                <a16:creationId xmlns:a16="http://schemas.microsoft.com/office/drawing/2014/main" id="{910EC063-6DA2-B910-571B-207D0CE3D0FC}"/>
              </a:ext>
            </a:extLst>
          </p:cNvPr>
          <p:cNvCxnSpPr>
            <a:cxnSpLocks/>
          </p:cNvCxnSpPr>
          <p:nvPr/>
        </p:nvCxnSpPr>
        <p:spPr>
          <a:xfrm>
            <a:off x="4079875" y="426432"/>
            <a:ext cx="0" cy="600513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4" name="Rechte verbindingslijn 43">
            <a:extLst>
              <a:ext uri="{FF2B5EF4-FFF2-40B4-BE49-F238E27FC236}">
                <a16:creationId xmlns:a16="http://schemas.microsoft.com/office/drawing/2014/main" id="{F0DCA577-F1BE-2971-FD50-1AB6F9BB15FF}"/>
              </a:ext>
            </a:extLst>
          </p:cNvPr>
          <p:cNvCxnSpPr>
            <a:cxnSpLocks/>
          </p:cNvCxnSpPr>
          <p:nvPr/>
        </p:nvCxnSpPr>
        <p:spPr>
          <a:xfrm>
            <a:off x="8122945" y="394325"/>
            <a:ext cx="0" cy="6005136"/>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49" name="Afbeelding 48" descr="Afbeelding met tekst, Lettertype, schermopname, wit&#10;&#10;Automatisch gegenereerde beschrijving">
            <a:extLst>
              <a:ext uri="{FF2B5EF4-FFF2-40B4-BE49-F238E27FC236}">
                <a16:creationId xmlns:a16="http://schemas.microsoft.com/office/drawing/2014/main" id="{3FCB952E-804A-2DF7-9085-FE5BBC11C10D}"/>
              </a:ext>
            </a:extLst>
          </p:cNvPr>
          <p:cNvPicPr>
            <a:picLocks noChangeAspect="1"/>
          </p:cNvPicPr>
          <p:nvPr/>
        </p:nvPicPr>
        <p:blipFill rotWithShape="1">
          <a:blip r:embed="rId3">
            <a:extLst>
              <a:ext uri="{28A0092B-C50C-407E-A947-70E740481C1C}">
                <a14:useLocalDpi xmlns:a14="http://schemas.microsoft.com/office/drawing/2010/main" val="0"/>
              </a:ext>
            </a:extLst>
          </a:blip>
          <a:srcRect l="60229" t="1" b="43974"/>
          <a:stretch/>
        </p:blipFill>
        <p:spPr>
          <a:xfrm>
            <a:off x="10933669" y="956304"/>
            <a:ext cx="585860" cy="396565"/>
          </a:xfrm>
          <a:prstGeom prst="rect">
            <a:avLst/>
          </a:prstGeom>
        </p:spPr>
      </p:pic>
      <p:pic>
        <p:nvPicPr>
          <p:cNvPr id="50" name="Afbeelding 49" descr="Afbeelding met tekst, Lettertype, schermopname, wit&#10;&#10;Automatisch gegenereerde beschrijving">
            <a:extLst>
              <a:ext uri="{FF2B5EF4-FFF2-40B4-BE49-F238E27FC236}">
                <a16:creationId xmlns:a16="http://schemas.microsoft.com/office/drawing/2014/main" id="{2472DB64-0CD7-210E-2F55-82166EF9CC25}"/>
              </a:ext>
            </a:extLst>
          </p:cNvPr>
          <p:cNvPicPr>
            <a:picLocks noChangeAspect="1"/>
          </p:cNvPicPr>
          <p:nvPr/>
        </p:nvPicPr>
        <p:blipFill rotWithShape="1">
          <a:blip r:embed="rId3">
            <a:extLst>
              <a:ext uri="{28A0092B-C50C-407E-A947-70E740481C1C}">
                <a14:useLocalDpi xmlns:a14="http://schemas.microsoft.com/office/drawing/2010/main" val="0"/>
              </a:ext>
            </a:extLst>
          </a:blip>
          <a:srcRect t="1" r="58634" b="43974"/>
          <a:stretch/>
        </p:blipFill>
        <p:spPr>
          <a:xfrm>
            <a:off x="10387977" y="957499"/>
            <a:ext cx="609354" cy="396565"/>
          </a:xfrm>
          <a:prstGeom prst="rect">
            <a:avLst/>
          </a:prstGeom>
        </p:spPr>
      </p:pic>
      <p:sp>
        <p:nvSpPr>
          <p:cNvPr id="53" name="Tekstvak 52">
            <a:extLst>
              <a:ext uri="{FF2B5EF4-FFF2-40B4-BE49-F238E27FC236}">
                <a16:creationId xmlns:a16="http://schemas.microsoft.com/office/drawing/2014/main" id="{295F9806-EB86-C972-ED69-2A0469E27CF2}"/>
              </a:ext>
            </a:extLst>
          </p:cNvPr>
          <p:cNvSpPr txBox="1"/>
          <p:nvPr/>
        </p:nvSpPr>
        <p:spPr>
          <a:xfrm>
            <a:off x="8506272" y="2819897"/>
            <a:ext cx="3240000" cy="276038"/>
          </a:xfrm>
          <a:prstGeom prst="rect">
            <a:avLst/>
          </a:prstGeom>
          <a:noFill/>
          <a:ln w="19050">
            <a:noFill/>
          </a:ln>
        </p:spPr>
        <p:style>
          <a:lnRef idx="2">
            <a:schemeClr val="accent4">
              <a:shade val="50000"/>
            </a:schemeClr>
          </a:lnRef>
          <a:fillRef idx="1">
            <a:schemeClr val="accent4"/>
          </a:fillRef>
          <a:effectRef idx="0">
            <a:schemeClr val="accent4"/>
          </a:effectRef>
          <a:fontRef idx="minor">
            <a:schemeClr val="lt1"/>
          </a:fontRef>
        </p:style>
        <p:txBody>
          <a:bodyPr wrap="square" lIns="0" tIns="50673" rIns="0" bIns="50673" rtlCol="0">
            <a:spAutoFit/>
          </a:bodyPr>
          <a:lstStyle/>
          <a:p>
            <a:pPr marL="0" indent="0" algn="l" defTabSz="914400" rtl="0" eaLnBrk="1" latinLnBrk="0" hangingPunct="1">
              <a:lnSpc>
                <a:spcPct val="114000"/>
              </a:lnSpc>
              <a:buFont typeface="+mj-lt"/>
              <a:buNone/>
            </a:pPr>
            <a:r>
              <a:rPr lang="nl-NL" sz="1050" b="1" kern="120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Gebruik niet de Tab-toets of knop Opsommingstekens!</a:t>
            </a:r>
          </a:p>
        </p:txBody>
      </p:sp>
      <p:sp>
        <p:nvSpPr>
          <p:cNvPr id="54" name="Rechthoek 53">
            <a:extLst>
              <a:ext uri="{FF2B5EF4-FFF2-40B4-BE49-F238E27FC236}">
                <a16:creationId xmlns:a16="http://schemas.microsoft.com/office/drawing/2014/main" id="{A2ACDB96-3C15-BF2C-A044-F208D0BFE1A5}"/>
              </a:ext>
            </a:extLst>
          </p:cNvPr>
          <p:cNvSpPr>
            <a:spLocks noChangeAspect="1"/>
          </p:cNvSpPr>
          <p:nvPr/>
        </p:nvSpPr>
        <p:spPr>
          <a:xfrm>
            <a:off x="8538395" y="1785537"/>
            <a:ext cx="126000" cy="126000"/>
          </a:xfrm>
          <a:prstGeom prst="rect">
            <a:avLst/>
          </a:prstGeom>
          <a:noFill/>
          <a:ln w="3175">
            <a:solidFill>
              <a:srgbClr val="515F67">
                <a:alpha val="78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700" dirty="0">
                <a:solidFill>
                  <a:srgbClr val="515F67"/>
                </a:solidFill>
                <a:latin typeface="Calibri" panose="020F0502020204030204" pitchFamily="34" charset="0"/>
                <a:cs typeface="Calibri" panose="020F0502020204030204" pitchFamily="34" charset="0"/>
              </a:rPr>
              <a:t>1</a:t>
            </a:r>
          </a:p>
        </p:txBody>
      </p:sp>
      <p:sp>
        <p:nvSpPr>
          <p:cNvPr id="55" name="Rechthoek 54">
            <a:extLst>
              <a:ext uri="{FF2B5EF4-FFF2-40B4-BE49-F238E27FC236}">
                <a16:creationId xmlns:a16="http://schemas.microsoft.com/office/drawing/2014/main" id="{3534EFFB-B699-6C98-ABEE-9DC47DCAC3AD}"/>
              </a:ext>
            </a:extLst>
          </p:cNvPr>
          <p:cNvSpPr>
            <a:spLocks noChangeAspect="1"/>
          </p:cNvSpPr>
          <p:nvPr/>
        </p:nvSpPr>
        <p:spPr>
          <a:xfrm>
            <a:off x="8538395" y="2023523"/>
            <a:ext cx="126000" cy="126000"/>
          </a:xfrm>
          <a:prstGeom prst="rect">
            <a:avLst/>
          </a:prstGeom>
          <a:noFill/>
          <a:ln w="3175">
            <a:solidFill>
              <a:srgbClr val="515F67">
                <a:alpha val="78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700" dirty="0">
                <a:solidFill>
                  <a:srgbClr val="515F67"/>
                </a:solidFill>
                <a:latin typeface="Calibri" panose="020F0502020204030204" pitchFamily="34" charset="0"/>
                <a:cs typeface="Calibri" panose="020F0502020204030204" pitchFamily="34" charset="0"/>
              </a:rPr>
              <a:t>2</a:t>
            </a:r>
          </a:p>
        </p:txBody>
      </p:sp>
      <p:sp>
        <p:nvSpPr>
          <p:cNvPr id="56" name="Rechthoek 55">
            <a:extLst>
              <a:ext uri="{FF2B5EF4-FFF2-40B4-BE49-F238E27FC236}">
                <a16:creationId xmlns:a16="http://schemas.microsoft.com/office/drawing/2014/main" id="{18842CF4-46BF-3D8F-4564-2951929775F8}"/>
              </a:ext>
            </a:extLst>
          </p:cNvPr>
          <p:cNvSpPr>
            <a:spLocks noChangeAspect="1"/>
          </p:cNvSpPr>
          <p:nvPr/>
        </p:nvSpPr>
        <p:spPr>
          <a:xfrm>
            <a:off x="8538395" y="2261509"/>
            <a:ext cx="126000" cy="126000"/>
          </a:xfrm>
          <a:prstGeom prst="rect">
            <a:avLst/>
          </a:prstGeom>
          <a:noFill/>
          <a:ln w="3175">
            <a:solidFill>
              <a:srgbClr val="515F67">
                <a:alpha val="78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700" dirty="0">
                <a:solidFill>
                  <a:srgbClr val="515F67"/>
                </a:solidFill>
                <a:latin typeface="Calibri" panose="020F0502020204030204" pitchFamily="34" charset="0"/>
                <a:cs typeface="Calibri" panose="020F0502020204030204" pitchFamily="34" charset="0"/>
              </a:rPr>
              <a:t>3</a:t>
            </a:r>
          </a:p>
        </p:txBody>
      </p:sp>
      <p:sp>
        <p:nvSpPr>
          <p:cNvPr id="57" name="Rechthoek 56">
            <a:extLst>
              <a:ext uri="{FF2B5EF4-FFF2-40B4-BE49-F238E27FC236}">
                <a16:creationId xmlns:a16="http://schemas.microsoft.com/office/drawing/2014/main" id="{AE2FAE0B-AB0F-7506-4FBA-1EFB0AF3C1A3}"/>
              </a:ext>
            </a:extLst>
          </p:cNvPr>
          <p:cNvSpPr>
            <a:spLocks noChangeAspect="1"/>
          </p:cNvSpPr>
          <p:nvPr/>
        </p:nvSpPr>
        <p:spPr>
          <a:xfrm>
            <a:off x="8538395" y="2499495"/>
            <a:ext cx="126000" cy="126000"/>
          </a:xfrm>
          <a:prstGeom prst="rect">
            <a:avLst/>
          </a:prstGeom>
          <a:noFill/>
          <a:ln w="3175">
            <a:solidFill>
              <a:srgbClr val="515F67">
                <a:alpha val="78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700" dirty="0">
                <a:solidFill>
                  <a:srgbClr val="515F67"/>
                </a:solidFill>
                <a:latin typeface="Calibri" panose="020F0502020204030204" pitchFamily="34" charset="0"/>
                <a:cs typeface="Calibri" panose="020F0502020204030204" pitchFamily="34" charset="0"/>
              </a:rPr>
              <a:t>4</a:t>
            </a:r>
          </a:p>
        </p:txBody>
      </p:sp>
      <p:sp>
        <p:nvSpPr>
          <p:cNvPr id="62" name="Tekstvak 61">
            <a:extLst>
              <a:ext uri="{FF2B5EF4-FFF2-40B4-BE49-F238E27FC236}">
                <a16:creationId xmlns:a16="http://schemas.microsoft.com/office/drawing/2014/main" id="{C61E7499-F431-7FE5-FA6F-3533820B15D9}"/>
              </a:ext>
            </a:extLst>
          </p:cNvPr>
          <p:cNvSpPr txBox="1"/>
          <p:nvPr/>
        </p:nvSpPr>
        <p:spPr>
          <a:xfrm>
            <a:off x="4511674" y="525376"/>
            <a:ext cx="3240000" cy="828688"/>
          </a:xfrm>
          <a:prstGeom prst="rect">
            <a:avLst/>
          </a:prstGeom>
          <a:noFill/>
          <a:ln w="19050">
            <a:noFill/>
          </a:ln>
        </p:spPr>
        <p:style>
          <a:lnRef idx="2">
            <a:schemeClr val="accent4">
              <a:shade val="50000"/>
            </a:schemeClr>
          </a:lnRef>
          <a:fillRef idx="1">
            <a:schemeClr val="accent4"/>
          </a:fillRef>
          <a:effectRef idx="0">
            <a:schemeClr val="accent4"/>
          </a:effectRef>
          <a:fontRef idx="minor">
            <a:schemeClr val="lt1"/>
          </a:fontRef>
        </p:style>
        <p:txBody>
          <a:bodyPr wrap="square" lIns="0" tIns="50673" rIns="0" bIns="50673" rtlCol="0">
            <a:spAutoFit/>
          </a:bodyPr>
          <a:lstStyle/>
          <a:p>
            <a:pPr marL="0" indent="0" algn="l" defTabSz="914400" rtl="0" eaLnBrk="1" latinLnBrk="0" hangingPunct="1">
              <a:lnSpc>
                <a:spcPct val="114000"/>
              </a:lnSpc>
              <a:buFont typeface="+mj-lt"/>
              <a:buNone/>
            </a:pPr>
            <a:r>
              <a:rPr lang="nl-NL" sz="1050" b="1" kern="1200" cap="all" spc="60" baseline="0" noProof="1">
                <a:solidFill>
                  <a:schemeClr val="accent1"/>
                </a:solidFill>
                <a:latin typeface="Calibri" panose="020F0502020204030204" pitchFamily="34" charset="0"/>
                <a:ea typeface="Tahoma" panose="020B0604030504040204" pitchFamily="34" charset="0"/>
                <a:cs typeface="Calibri" panose="020F0502020204030204" pitchFamily="34" charset="0"/>
              </a:rPr>
              <a:t>nieuwe DIA INVOEGEN</a:t>
            </a:r>
          </a:p>
          <a:p>
            <a:pPr marL="144000" marR="0" lvl="0" indent="-144000" algn="l" defTabSz="914400" rtl="0" eaLnBrk="1" fontAlgn="auto" latinLnBrk="0" hangingPunct="1">
              <a:lnSpc>
                <a:spcPct val="114000"/>
              </a:lnSpc>
              <a:spcBef>
                <a:spcPts val="0"/>
              </a:spcBef>
              <a:spcAft>
                <a:spcPts val="0"/>
              </a:spcAft>
              <a:buClrTx/>
              <a:buSzTx/>
              <a:buFont typeface="+mj-lt"/>
              <a:buAutoNum type="arabicPeriod"/>
              <a:tabLst/>
              <a:defRPr/>
            </a:pPr>
            <a:r>
              <a:rPr lang="nl-NL" sz="1050" b="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Klik op de tab </a:t>
            </a:r>
            <a:r>
              <a:rPr lang="nl-NL" sz="1050" b="1"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Start &gt; </a:t>
            </a:r>
            <a:r>
              <a:rPr lang="nl-NL" sz="1050" b="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knop </a:t>
            </a:r>
            <a:r>
              <a:rPr lang="nl-NL" sz="1050" b="1"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Nieuwe dia.</a:t>
            </a:r>
          </a:p>
          <a:p>
            <a:pPr marL="144000" marR="0" lvl="0" indent="-144000" algn="l" defTabSz="914400" rtl="0" eaLnBrk="1" fontAlgn="auto" latinLnBrk="0" hangingPunct="1">
              <a:lnSpc>
                <a:spcPct val="114000"/>
              </a:lnSpc>
              <a:spcBef>
                <a:spcPts val="0"/>
              </a:spcBef>
              <a:spcAft>
                <a:spcPts val="0"/>
              </a:spcAft>
              <a:buClrTx/>
              <a:buSzTx/>
              <a:buFont typeface="+mj-lt"/>
              <a:buAutoNum type="arabicPeriod"/>
              <a:tabLst/>
              <a:defRPr/>
            </a:pPr>
            <a:r>
              <a:rPr lang="nl-NL" sz="1050" b="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Kies de gewenste dia-indeling. </a:t>
            </a:r>
            <a:br>
              <a:rPr lang="nl-NL" sz="1050" b="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br>
            <a:r>
              <a:rPr lang="nl-NL" sz="1050" b="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Je kunt kiezen uit de volgende dia-indelingen:</a:t>
            </a:r>
            <a:endParaRPr lang="nl-NL" sz="1050" baseline="0" noProof="1">
              <a:solidFill>
                <a:srgbClr val="4C5960"/>
              </a:solidFill>
              <a:latin typeface="Calibri" panose="020F0502020204030204" pitchFamily="34" charset="0"/>
              <a:ea typeface="Tahoma" panose="020B0604030504040204" pitchFamily="34" charset="0"/>
              <a:cs typeface="Calibri" panose="020F0502020204030204" pitchFamily="34" charset="0"/>
            </a:endParaRPr>
          </a:p>
        </p:txBody>
      </p:sp>
      <p:sp>
        <p:nvSpPr>
          <p:cNvPr id="63" name="Tekstvak 62">
            <a:extLst>
              <a:ext uri="{FF2B5EF4-FFF2-40B4-BE49-F238E27FC236}">
                <a16:creationId xmlns:a16="http://schemas.microsoft.com/office/drawing/2014/main" id="{C29E1994-3D56-8FCE-3C46-B5C742895256}"/>
              </a:ext>
            </a:extLst>
          </p:cNvPr>
          <p:cNvSpPr txBox="1"/>
          <p:nvPr/>
        </p:nvSpPr>
        <p:spPr>
          <a:xfrm>
            <a:off x="8506272" y="525376"/>
            <a:ext cx="3240000" cy="1197123"/>
          </a:xfrm>
          <a:prstGeom prst="rect">
            <a:avLst/>
          </a:prstGeom>
          <a:noFill/>
          <a:ln w="19050">
            <a:noFill/>
          </a:ln>
        </p:spPr>
        <p:style>
          <a:lnRef idx="2">
            <a:schemeClr val="accent4">
              <a:shade val="50000"/>
            </a:schemeClr>
          </a:lnRef>
          <a:fillRef idx="1">
            <a:schemeClr val="accent4"/>
          </a:fillRef>
          <a:effectRef idx="0">
            <a:schemeClr val="accent4"/>
          </a:effectRef>
          <a:fontRef idx="minor">
            <a:schemeClr val="lt1"/>
          </a:fontRef>
        </p:style>
        <p:txBody>
          <a:bodyPr wrap="square" lIns="0" tIns="50673" rIns="0" bIns="50673" rtlCol="0">
            <a:spAutoFit/>
          </a:bodyPr>
          <a:lstStyle/>
          <a:p>
            <a:pPr marL="0" indent="0" algn="l" defTabSz="914400" rtl="0" eaLnBrk="1" latinLnBrk="0" hangingPunct="1">
              <a:lnSpc>
                <a:spcPct val="114000"/>
              </a:lnSpc>
              <a:buFont typeface="+mj-lt"/>
              <a:buNone/>
            </a:pPr>
            <a:r>
              <a:rPr lang="nl-NL" sz="1050" b="1" kern="1200" cap="all" spc="60" baseline="0" noProof="1">
                <a:solidFill>
                  <a:schemeClr val="accent1"/>
                </a:solidFill>
                <a:latin typeface="Calibri" panose="020F0502020204030204" pitchFamily="34" charset="0"/>
                <a:ea typeface="Tahoma" panose="020B0604030504040204" pitchFamily="34" charset="0"/>
                <a:cs typeface="Calibri" panose="020F0502020204030204" pitchFamily="34" charset="0"/>
              </a:rPr>
              <a:t>Tekstopmaak</a:t>
            </a:r>
          </a:p>
          <a:p>
            <a:pPr marL="0" indent="0" algn="l" defTabSz="914400" rtl="0" eaLnBrk="1" latinLnBrk="0" hangingPunct="1">
              <a:lnSpc>
                <a:spcPct val="114000"/>
              </a:lnSpc>
              <a:buFont typeface="+mj-lt"/>
              <a:buNone/>
            </a:pPr>
            <a:r>
              <a:rPr lang="nl-NL" sz="1050" kern="120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In het tekstvak zijn verschillende tekstopmaken opgenomen. Gebruik de knoppen </a:t>
            </a:r>
          </a:p>
          <a:p>
            <a:pPr marL="0" indent="0" algn="l" defTabSz="914400" rtl="0" eaLnBrk="1" latinLnBrk="0" hangingPunct="1">
              <a:lnSpc>
                <a:spcPct val="114000"/>
              </a:lnSpc>
              <a:buFont typeface="+mj-lt"/>
              <a:buNone/>
            </a:pPr>
            <a:r>
              <a:rPr lang="nl-NL" sz="1050" b="1" kern="120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Vorige tekstopmaak  </a:t>
            </a:r>
            <a:r>
              <a:rPr lang="nl-NL" sz="1050" b="0" kern="120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of</a:t>
            </a:r>
            <a:r>
              <a:rPr lang="nl-NL" sz="1050" b="1" kern="120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 Volgende </a:t>
            </a:r>
          </a:p>
          <a:p>
            <a:pPr marL="0" indent="0" algn="l" defTabSz="914400" rtl="0" eaLnBrk="1" latinLnBrk="0" hangingPunct="1">
              <a:lnSpc>
                <a:spcPct val="114000"/>
              </a:lnSpc>
              <a:buFont typeface="+mj-lt"/>
              <a:buNone/>
            </a:pPr>
            <a:r>
              <a:rPr lang="nl-NL" sz="1050" b="1" kern="120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tekstopmaak</a:t>
            </a:r>
            <a:r>
              <a:rPr lang="nl-NL" sz="1050" kern="120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 om de juiste tekstopmaak te kiezen.  </a:t>
            </a:r>
          </a:p>
          <a:p>
            <a:pPr marL="0" indent="0" algn="l" defTabSz="914400" rtl="0" eaLnBrk="1" latinLnBrk="0" hangingPunct="1">
              <a:lnSpc>
                <a:spcPct val="114000"/>
              </a:lnSpc>
              <a:buFont typeface="+mj-lt"/>
              <a:buNone/>
            </a:pPr>
            <a:r>
              <a:rPr lang="nl-NL" sz="1050" kern="120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Je kunt kiezen uit de volgende tekstopmaak-niveaus: </a:t>
            </a:r>
          </a:p>
        </p:txBody>
      </p:sp>
      <p:sp>
        <p:nvSpPr>
          <p:cNvPr id="65" name="Tekstvak 64">
            <a:extLst>
              <a:ext uri="{FF2B5EF4-FFF2-40B4-BE49-F238E27FC236}">
                <a16:creationId xmlns:a16="http://schemas.microsoft.com/office/drawing/2014/main" id="{A917AD1F-403C-699E-8CE1-EF9C22961790}"/>
              </a:ext>
            </a:extLst>
          </p:cNvPr>
          <p:cNvSpPr txBox="1"/>
          <p:nvPr/>
        </p:nvSpPr>
        <p:spPr>
          <a:xfrm>
            <a:off x="8538395" y="3526182"/>
            <a:ext cx="3240000" cy="1012906"/>
          </a:xfrm>
          <a:prstGeom prst="rect">
            <a:avLst/>
          </a:prstGeom>
          <a:noFill/>
          <a:ln w="19050">
            <a:noFill/>
          </a:ln>
        </p:spPr>
        <p:style>
          <a:lnRef idx="2">
            <a:schemeClr val="accent4">
              <a:shade val="50000"/>
            </a:schemeClr>
          </a:lnRef>
          <a:fillRef idx="1">
            <a:schemeClr val="accent4"/>
          </a:fillRef>
          <a:effectRef idx="0">
            <a:schemeClr val="accent4"/>
          </a:effectRef>
          <a:fontRef idx="minor">
            <a:schemeClr val="lt1"/>
          </a:fontRef>
        </p:style>
        <p:txBody>
          <a:bodyPr wrap="square" lIns="0" tIns="50673" rIns="0" bIns="50673" rtlCol="0">
            <a:spAutoFit/>
          </a:bodyPr>
          <a:lstStyle/>
          <a:p>
            <a:pPr marL="0" indent="0" algn="l" defTabSz="914400" rtl="0" eaLnBrk="1" latinLnBrk="0" hangingPunct="1">
              <a:lnSpc>
                <a:spcPct val="114000"/>
              </a:lnSpc>
              <a:buFont typeface="+mj-lt"/>
              <a:buNone/>
            </a:pPr>
            <a:r>
              <a:rPr lang="nl-NL" sz="1050" b="1" kern="1200" cap="all" spc="60" baseline="0" noProof="1">
                <a:solidFill>
                  <a:schemeClr val="accent1"/>
                </a:solidFill>
                <a:latin typeface="Calibri" panose="020F0502020204030204" pitchFamily="34" charset="0"/>
                <a:ea typeface="Tahoma" panose="020B0604030504040204" pitchFamily="34" charset="0"/>
                <a:cs typeface="Calibri" panose="020F0502020204030204" pitchFamily="34" charset="0"/>
              </a:rPr>
              <a:t>DIA’s met EEN aanpasbare SFEERfoto</a:t>
            </a:r>
          </a:p>
          <a:p>
            <a:pPr marL="0" indent="0" algn="l" defTabSz="914400" rtl="0" eaLnBrk="1" latinLnBrk="0" hangingPunct="1">
              <a:lnSpc>
                <a:spcPct val="114000"/>
              </a:lnSpc>
              <a:buFont typeface="+mj-lt"/>
              <a:buNone/>
            </a:pPr>
            <a:r>
              <a:rPr lang="nl-NL" sz="1050" kern="120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De foto die je invoegt in een (lichtgrijs) fotovak, wordt automatisch aangepast aan het formaat van het fotovak. Zie tips rechts naast de dia als je de foto anders wilt bijsnijden</a:t>
            </a:r>
          </a:p>
        </p:txBody>
      </p:sp>
      <p:sp>
        <p:nvSpPr>
          <p:cNvPr id="66" name="Tekstvak 65">
            <a:extLst>
              <a:ext uri="{FF2B5EF4-FFF2-40B4-BE49-F238E27FC236}">
                <a16:creationId xmlns:a16="http://schemas.microsoft.com/office/drawing/2014/main" id="{391C45F3-E090-F910-A907-9B915FF43371}"/>
              </a:ext>
            </a:extLst>
          </p:cNvPr>
          <p:cNvSpPr txBox="1"/>
          <p:nvPr/>
        </p:nvSpPr>
        <p:spPr>
          <a:xfrm>
            <a:off x="442912" y="5536159"/>
            <a:ext cx="3240000" cy="828688"/>
          </a:xfrm>
          <a:prstGeom prst="rect">
            <a:avLst/>
          </a:prstGeom>
          <a:noFill/>
          <a:ln w="19050">
            <a:noFill/>
          </a:ln>
        </p:spPr>
        <p:style>
          <a:lnRef idx="2">
            <a:schemeClr val="accent4">
              <a:shade val="50000"/>
            </a:schemeClr>
          </a:lnRef>
          <a:fillRef idx="1">
            <a:schemeClr val="accent4"/>
          </a:fillRef>
          <a:effectRef idx="0">
            <a:schemeClr val="accent4"/>
          </a:effectRef>
          <a:fontRef idx="minor">
            <a:schemeClr val="lt1"/>
          </a:fontRef>
        </p:style>
        <p:txBody>
          <a:bodyPr wrap="square" lIns="0" tIns="50673" rIns="0" bIns="50673" rtlCol="0" anchor="b" anchorCtr="0">
            <a:spAutoFit/>
          </a:bodyPr>
          <a:lstStyle/>
          <a:p>
            <a:pPr marL="0" indent="0" algn="l" defTabSz="914400" rtl="0" eaLnBrk="1" latinLnBrk="0" hangingPunct="1">
              <a:lnSpc>
                <a:spcPct val="114000"/>
              </a:lnSpc>
              <a:buFont typeface="+mj-lt"/>
              <a:buNone/>
            </a:pPr>
            <a:r>
              <a:rPr lang="nl-NL" sz="1050" b="1" kern="1200" cap="all" spc="60" baseline="0" noProof="1">
                <a:solidFill>
                  <a:schemeClr val="accent1"/>
                </a:solidFill>
                <a:latin typeface="Calibri" panose="020F0502020204030204" pitchFamily="34" charset="0"/>
                <a:ea typeface="Tahoma" panose="020B0604030504040204" pitchFamily="34" charset="0"/>
                <a:cs typeface="Calibri" panose="020F0502020204030204" pitchFamily="34" charset="0"/>
              </a:rPr>
              <a:t>DIA MET tips</a:t>
            </a:r>
          </a:p>
          <a:p>
            <a:pPr marL="0" indent="0" algn="l" defTabSz="914400" rtl="0" eaLnBrk="1" latinLnBrk="0" hangingPunct="1">
              <a:lnSpc>
                <a:spcPct val="114000"/>
              </a:lnSpc>
              <a:buFont typeface="+mj-lt"/>
              <a:buNone/>
            </a:pPr>
            <a:r>
              <a:rPr lang="nl-NL" sz="1050" kern="120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Dit is een dia met een beknopte toelichting over het werken met de presentatie. Deze dia kun je verwijderen en later altijd weer invoegen via de knop </a:t>
            </a:r>
            <a:r>
              <a:rPr lang="nl-NL" sz="1050" b="1" kern="120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Nieuwe dia &gt; Tips.</a:t>
            </a:r>
            <a:endParaRPr lang="nl-NL" sz="1050" kern="1200" baseline="0" noProof="1">
              <a:solidFill>
                <a:srgbClr val="4C5960"/>
              </a:solidFill>
              <a:latin typeface="Calibri" panose="020F0502020204030204" pitchFamily="34" charset="0"/>
              <a:ea typeface="Tahoma" panose="020B0604030504040204" pitchFamily="34" charset="0"/>
              <a:cs typeface="Calibri" panose="020F0502020204030204" pitchFamily="34" charset="0"/>
            </a:endParaRPr>
          </a:p>
        </p:txBody>
      </p:sp>
      <p:sp>
        <p:nvSpPr>
          <p:cNvPr id="67" name="Tekstvak 66">
            <a:extLst>
              <a:ext uri="{FF2B5EF4-FFF2-40B4-BE49-F238E27FC236}">
                <a16:creationId xmlns:a16="http://schemas.microsoft.com/office/drawing/2014/main" id="{016CAD89-2F26-D0EE-981B-E14DA8AB9C67}"/>
              </a:ext>
            </a:extLst>
          </p:cNvPr>
          <p:cNvSpPr txBox="1"/>
          <p:nvPr/>
        </p:nvSpPr>
        <p:spPr>
          <a:xfrm>
            <a:off x="4511674" y="4246638"/>
            <a:ext cx="3240000" cy="2118209"/>
          </a:xfrm>
          <a:prstGeom prst="rect">
            <a:avLst/>
          </a:prstGeom>
          <a:noFill/>
          <a:ln w="19050">
            <a:noFill/>
          </a:ln>
        </p:spPr>
        <p:style>
          <a:lnRef idx="2">
            <a:schemeClr val="accent4">
              <a:shade val="50000"/>
            </a:schemeClr>
          </a:lnRef>
          <a:fillRef idx="1">
            <a:schemeClr val="accent4"/>
          </a:fillRef>
          <a:effectRef idx="0">
            <a:schemeClr val="accent4"/>
          </a:effectRef>
          <a:fontRef idx="minor">
            <a:schemeClr val="lt1"/>
          </a:fontRef>
        </p:style>
        <p:txBody>
          <a:bodyPr wrap="square" lIns="0" tIns="50673" rIns="0" bIns="50673" rtlCol="0" anchor="b" anchorCtr="0">
            <a:spAutoFit/>
          </a:bodyPr>
          <a:lstStyle/>
          <a:p>
            <a:pPr marL="0" indent="0" algn="l" defTabSz="914400" rtl="0" eaLnBrk="1" latinLnBrk="0" hangingPunct="1">
              <a:lnSpc>
                <a:spcPct val="114000"/>
              </a:lnSpc>
              <a:buFont typeface="+mj-lt"/>
              <a:buNone/>
            </a:pPr>
            <a:r>
              <a:rPr lang="nl-NL" sz="1050" b="1" kern="1200" cap="all" spc="60" baseline="0" noProof="1">
                <a:solidFill>
                  <a:schemeClr val="accent1"/>
                </a:solidFill>
                <a:latin typeface="Calibri" panose="020F0502020204030204" pitchFamily="34" charset="0"/>
                <a:ea typeface="Tahoma" panose="020B0604030504040204" pitchFamily="34" charset="0"/>
                <a:cs typeface="Calibri" panose="020F0502020204030204" pitchFamily="34" charset="0"/>
              </a:rPr>
              <a:t>Achteraf een ANDERE DIA-INDEling KIEZEN</a:t>
            </a:r>
          </a:p>
          <a:p>
            <a:pPr marL="0" marR="0" lvl="0" indent="0" algn="l" defTabSz="914400" rtl="0" eaLnBrk="1" fontAlgn="auto" latinLnBrk="0" hangingPunct="1">
              <a:lnSpc>
                <a:spcPct val="114000"/>
              </a:lnSpc>
              <a:spcBef>
                <a:spcPts val="0"/>
              </a:spcBef>
              <a:spcAft>
                <a:spcPts val="0"/>
              </a:spcAft>
              <a:buClrTx/>
              <a:buSzTx/>
              <a:buFont typeface="+mj-lt"/>
              <a:buNone/>
              <a:tabLst/>
              <a:defRPr/>
            </a:pPr>
            <a:r>
              <a:rPr lang="nl-NL" sz="1050" dirty="0">
                <a:solidFill>
                  <a:srgbClr val="515F67"/>
                </a:solidFill>
                <a:latin typeface="Calibri" panose="020F0502020204030204" pitchFamily="34" charset="0"/>
                <a:cs typeface="Calibri" panose="020F0502020204030204" pitchFamily="34" charset="0"/>
              </a:rPr>
              <a:t>Je kunt achteraf een andere dia-indeling kiezen zonder dat de inhoud van de dia verloren gaat. Bijvoorbeeld als je wilt switchen tussen ‘Titel/Sectie A’ en ‘Titel/Sectie B’. </a:t>
            </a:r>
          </a:p>
          <a:p>
            <a:pPr marL="144000" indent="-144000">
              <a:lnSpc>
                <a:spcPct val="114000"/>
              </a:lnSpc>
              <a:buFont typeface="+mj-lt"/>
              <a:buAutoNum type="arabicPeriod"/>
            </a:pPr>
            <a:r>
              <a:rPr lang="nl-NL" sz="105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Klik op de dia die je wilt wijzigen.</a:t>
            </a:r>
          </a:p>
          <a:p>
            <a:pPr marL="144000" indent="-144000">
              <a:lnSpc>
                <a:spcPct val="114000"/>
              </a:lnSpc>
              <a:buFont typeface="+mj-lt"/>
              <a:buAutoNum type="arabicPeriod"/>
            </a:pPr>
            <a:r>
              <a:rPr lang="nl-NL" sz="105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Klik op </a:t>
            </a:r>
            <a:r>
              <a:rPr lang="nl-NL" sz="1050" b="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de tab </a:t>
            </a:r>
            <a:r>
              <a:rPr lang="nl-NL" sz="1050" b="1"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Start </a:t>
            </a:r>
            <a:r>
              <a:rPr lang="nl-NL" sz="1050" b="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&gt;</a:t>
            </a:r>
            <a:r>
              <a:rPr lang="nl-NL" sz="105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 knop </a:t>
            </a:r>
            <a:r>
              <a:rPr lang="nl-NL" sz="1050" b="1" kern="120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Indeling</a:t>
            </a:r>
            <a:r>
              <a:rPr lang="nl-NL" sz="1050" b="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 </a:t>
            </a:r>
          </a:p>
          <a:p>
            <a:pPr marL="144000" indent="-144000">
              <a:lnSpc>
                <a:spcPct val="114000"/>
              </a:lnSpc>
              <a:buFont typeface="+mj-lt"/>
              <a:buAutoNum type="arabicPeriod"/>
            </a:pPr>
            <a:r>
              <a:rPr lang="nl-NL" sz="1050" b="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Kies de gewenste indeling.</a:t>
            </a:r>
          </a:p>
          <a:p>
            <a:pPr marL="144000" indent="-144000">
              <a:lnSpc>
                <a:spcPct val="114000"/>
              </a:lnSpc>
              <a:buFont typeface="+mj-lt"/>
              <a:buAutoNum type="arabicPeriod"/>
            </a:pPr>
            <a:endParaRPr lang="nl-NL" sz="1050" b="0" baseline="0" noProof="1">
              <a:solidFill>
                <a:srgbClr val="4C5960"/>
              </a:solidFill>
              <a:latin typeface="Calibri" panose="020F0502020204030204" pitchFamily="34" charset="0"/>
              <a:ea typeface="Tahoma" panose="020B0604030504040204" pitchFamily="34" charset="0"/>
              <a:cs typeface="Calibri" panose="020F0502020204030204" pitchFamily="34" charset="0"/>
            </a:endParaRPr>
          </a:p>
          <a:p>
            <a:pPr marL="0" marR="0" lvl="0" indent="0" algn="l" defTabSz="914400" rtl="0" eaLnBrk="1" fontAlgn="auto" latinLnBrk="0" hangingPunct="1">
              <a:lnSpc>
                <a:spcPct val="114000"/>
              </a:lnSpc>
              <a:spcBef>
                <a:spcPts val="0"/>
              </a:spcBef>
              <a:spcAft>
                <a:spcPts val="0"/>
              </a:spcAft>
              <a:buClrTx/>
              <a:buSzTx/>
              <a:buFont typeface="+mj-lt"/>
              <a:buNone/>
              <a:tabLst/>
              <a:defRPr/>
            </a:pPr>
            <a:r>
              <a:rPr lang="nl-NL" sz="1050" b="1" dirty="0">
                <a:solidFill>
                  <a:srgbClr val="515F67"/>
                </a:solidFill>
                <a:latin typeface="Calibri" panose="020F0502020204030204" pitchFamily="34" charset="0"/>
                <a:cs typeface="Calibri" panose="020F0502020204030204" pitchFamily="34" charset="0"/>
              </a:rPr>
              <a:t>TIP: </a:t>
            </a:r>
            <a:r>
              <a:rPr lang="nl-NL" sz="1050" dirty="0">
                <a:solidFill>
                  <a:srgbClr val="515F67"/>
                </a:solidFill>
                <a:latin typeface="Calibri" panose="020F0502020204030204" pitchFamily="34" charset="0"/>
                <a:cs typeface="Calibri" panose="020F0502020204030204" pitchFamily="34" charset="0"/>
              </a:rPr>
              <a:t>Klik op de tab </a:t>
            </a:r>
            <a:r>
              <a:rPr lang="nl-NL" sz="1050" b="1" dirty="0">
                <a:solidFill>
                  <a:srgbClr val="515F67"/>
                </a:solidFill>
                <a:latin typeface="Calibri" panose="020F0502020204030204" pitchFamily="34" charset="0"/>
                <a:cs typeface="Calibri" panose="020F0502020204030204" pitchFamily="34" charset="0"/>
              </a:rPr>
              <a:t>Start</a:t>
            </a:r>
            <a:r>
              <a:rPr lang="nl-NL" sz="1050" dirty="0">
                <a:solidFill>
                  <a:srgbClr val="515F67"/>
                </a:solidFill>
                <a:latin typeface="Calibri" panose="020F0502020204030204" pitchFamily="34" charset="0"/>
                <a:cs typeface="Calibri" panose="020F0502020204030204" pitchFamily="34" charset="0"/>
              </a:rPr>
              <a:t> &gt; knop </a:t>
            </a:r>
            <a:r>
              <a:rPr lang="nl-NL" sz="1050" b="1" dirty="0">
                <a:solidFill>
                  <a:srgbClr val="515F67"/>
                </a:solidFill>
                <a:latin typeface="Calibri" panose="020F0502020204030204" pitchFamily="34" charset="0"/>
                <a:cs typeface="Calibri" panose="020F0502020204030204" pitchFamily="34" charset="0"/>
              </a:rPr>
              <a:t>Opnieuw instellen </a:t>
            </a:r>
            <a:r>
              <a:rPr lang="nl-NL" sz="1050" dirty="0">
                <a:solidFill>
                  <a:srgbClr val="515F67"/>
                </a:solidFill>
                <a:latin typeface="Calibri" panose="020F0502020204030204" pitchFamily="34" charset="0"/>
                <a:cs typeface="Calibri" panose="020F0502020204030204" pitchFamily="34" charset="0"/>
              </a:rPr>
              <a:t>als de foto- en/of tekstvakken niet meer op de juiste positie staan. </a:t>
            </a:r>
          </a:p>
        </p:txBody>
      </p:sp>
      <p:sp>
        <p:nvSpPr>
          <p:cNvPr id="70" name="Tekstvak 69">
            <a:extLst>
              <a:ext uri="{FF2B5EF4-FFF2-40B4-BE49-F238E27FC236}">
                <a16:creationId xmlns:a16="http://schemas.microsoft.com/office/drawing/2014/main" id="{B08690B7-A564-9DDA-8172-A73360ADE6AF}"/>
              </a:ext>
            </a:extLst>
          </p:cNvPr>
          <p:cNvSpPr txBox="1"/>
          <p:nvPr/>
        </p:nvSpPr>
        <p:spPr>
          <a:xfrm>
            <a:off x="8506272" y="4799290"/>
            <a:ext cx="3240000" cy="1565557"/>
          </a:xfrm>
          <a:prstGeom prst="rect">
            <a:avLst/>
          </a:prstGeom>
          <a:noFill/>
          <a:ln w="19050">
            <a:noFill/>
          </a:ln>
        </p:spPr>
        <p:style>
          <a:lnRef idx="2">
            <a:schemeClr val="accent4">
              <a:shade val="50000"/>
            </a:schemeClr>
          </a:lnRef>
          <a:fillRef idx="1">
            <a:schemeClr val="accent4"/>
          </a:fillRef>
          <a:effectRef idx="0">
            <a:schemeClr val="accent4"/>
          </a:effectRef>
          <a:fontRef idx="minor">
            <a:schemeClr val="lt1"/>
          </a:fontRef>
        </p:style>
        <p:txBody>
          <a:bodyPr wrap="square" lIns="0" tIns="50673" rIns="0" bIns="50673" rtlCol="0" anchor="b" anchorCtr="0">
            <a:spAutoFit/>
          </a:bodyPr>
          <a:lstStyle/>
          <a:p>
            <a:pPr marL="266700" indent="-266700" algn="l" defTabSz="914400" rtl="0" eaLnBrk="1" latinLnBrk="0" hangingPunct="1">
              <a:lnSpc>
                <a:spcPct val="114000"/>
              </a:lnSpc>
            </a:pPr>
            <a:r>
              <a:rPr lang="nl-NL" sz="1050" b="1" kern="1200" cap="all" spc="60" baseline="0" noProof="1">
                <a:solidFill>
                  <a:schemeClr val="accent1"/>
                </a:solidFill>
                <a:latin typeface="Calibri" panose="020F0502020204030204" pitchFamily="34" charset="0"/>
                <a:ea typeface="Tahoma" panose="020B0604030504040204" pitchFamily="34" charset="0"/>
                <a:cs typeface="Calibri" panose="020F0502020204030204" pitchFamily="34" charset="0"/>
              </a:rPr>
              <a:t>DIA’s KOPIËREN vanuit andere presentatie</a:t>
            </a:r>
          </a:p>
          <a:p>
            <a:pPr marL="0" indent="0">
              <a:lnSpc>
                <a:spcPct val="114000"/>
              </a:lnSpc>
              <a:buFont typeface="+mj-lt"/>
              <a:buNone/>
            </a:pPr>
            <a:r>
              <a:rPr lang="nl-NL" sz="105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Je kunt </a:t>
            </a:r>
            <a:r>
              <a:rPr lang="nl-NL" sz="1050" u="sng"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geen</a:t>
            </a:r>
            <a:r>
              <a:rPr lang="nl-NL" sz="105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 complete dia’s kopiëren vanuit presentaties met een andere opmaak. </a:t>
            </a:r>
          </a:p>
          <a:p>
            <a:pPr marL="0" indent="0">
              <a:lnSpc>
                <a:spcPct val="114000"/>
              </a:lnSpc>
              <a:buFont typeface="+mj-lt"/>
              <a:buNone/>
            </a:pPr>
            <a:r>
              <a:rPr lang="nl-NL" sz="105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Voeg in dat geval een nieuwe dia in en kopieer de tekst één voor één vanuit de ‘oude’ presentatie naar de nieuwe dia. </a:t>
            </a:r>
            <a:r>
              <a:rPr lang="nl-NL" sz="1050" kern="120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Plak de tekst dan via de tab </a:t>
            </a:r>
            <a:r>
              <a:rPr lang="nl-NL" sz="1050" b="1" kern="120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Start </a:t>
            </a:r>
            <a:r>
              <a:rPr lang="nl-NL" sz="1050" kern="120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&gt; knop </a:t>
            </a:r>
            <a:r>
              <a:rPr lang="nl-NL" sz="1050" b="1" kern="120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Plakken &gt;</a:t>
            </a:r>
            <a:r>
              <a:rPr lang="nl-NL" sz="1050" kern="120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  </a:t>
            </a:r>
            <a:r>
              <a:rPr lang="nl-NL" sz="1050" b="1" kern="120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Alleen tekst behouden</a:t>
            </a:r>
            <a:r>
              <a:rPr lang="nl-NL" sz="1050" kern="120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 </a:t>
            </a:r>
            <a:r>
              <a:rPr lang="nl-NL" sz="105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Kies vervolgens de juiste tekstopmaak </a:t>
            </a:r>
            <a:br>
              <a:rPr lang="nl-NL" sz="105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br>
            <a:r>
              <a:rPr lang="nl-NL" sz="105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(zie TEKSTOPMAAK).</a:t>
            </a:r>
          </a:p>
        </p:txBody>
      </p:sp>
      <p:sp>
        <p:nvSpPr>
          <p:cNvPr id="71" name="Tekstvak 22">
            <a:extLst>
              <a:ext uri="{FF2B5EF4-FFF2-40B4-BE49-F238E27FC236}">
                <a16:creationId xmlns:a16="http://schemas.microsoft.com/office/drawing/2014/main" id="{FD1900D7-AD0F-1913-030C-890473CB94B6}"/>
              </a:ext>
            </a:extLst>
          </p:cNvPr>
          <p:cNvSpPr txBox="1"/>
          <p:nvPr/>
        </p:nvSpPr>
        <p:spPr>
          <a:xfrm>
            <a:off x="4079875" y="-288833"/>
            <a:ext cx="4043069" cy="288833"/>
          </a:xfrm>
          <a:prstGeom prst="rect">
            <a:avLst/>
          </a:prstGeom>
          <a:solidFill>
            <a:schemeClr val="accent1"/>
          </a:solidFill>
        </p:spPr>
        <p:txBody>
          <a:bodyPr wrap="square" rtlCol="0" anchor="ctr" anchorCtr="0">
            <a:noAutofit/>
          </a:bodyPr>
          <a:lstStyle/>
          <a:p>
            <a:pPr algn="ctr"/>
            <a:r>
              <a:rPr lang="nl-NL" sz="1200" b="0" spc="50" baseline="0" noProof="1">
                <a:solidFill>
                  <a:schemeClr val="bg1"/>
                </a:solidFill>
                <a:latin typeface="Calibri" panose="020F0502020204030204" pitchFamily="34" charset="0"/>
                <a:cs typeface="Calibri" panose="020F0502020204030204" pitchFamily="34" charset="0"/>
              </a:rPr>
              <a:t>TIPS  VOOR HET GEBRUIKEN VAN DEZE PRESENTATIE</a:t>
            </a:r>
          </a:p>
        </p:txBody>
      </p:sp>
      <p:sp>
        <p:nvSpPr>
          <p:cNvPr id="74" name="Tekstvak 73">
            <a:extLst>
              <a:ext uri="{FF2B5EF4-FFF2-40B4-BE49-F238E27FC236}">
                <a16:creationId xmlns:a16="http://schemas.microsoft.com/office/drawing/2014/main" id="{0C91BE03-291A-CCEA-35FA-09A706012063}"/>
              </a:ext>
            </a:extLst>
          </p:cNvPr>
          <p:cNvSpPr txBox="1"/>
          <p:nvPr/>
        </p:nvSpPr>
        <p:spPr>
          <a:xfrm>
            <a:off x="442912" y="2709323"/>
            <a:ext cx="3240000" cy="1197123"/>
          </a:xfrm>
          <a:prstGeom prst="rect">
            <a:avLst/>
          </a:prstGeom>
          <a:noFill/>
          <a:ln w="19050">
            <a:noFill/>
          </a:ln>
        </p:spPr>
        <p:style>
          <a:lnRef idx="2">
            <a:schemeClr val="accent4">
              <a:shade val="50000"/>
            </a:schemeClr>
          </a:lnRef>
          <a:fillRef idx="1">
            <a:schemeClr val="accent4"/>
          </a:fillRef>
          <a:effectRef idx="0">
            <a:schemeClr val="accent4"/>
          </a:effectRef>
          <a:fontRef idx="minor">
            <a:schemeClr val="lt1"/>
          </a:fontRef>
        </p:style>
        <p:txBody>
          <a:bodyPr wrap="square" lIns="0" tIns="50673" rIns="0" bIns="50673" rtlCol="0" anchor="t" anchorCtr="0">
            <a:spAutoFit/>
          </a:bodyPr>
          <a:lstStyle/>
          <a:p>
            <a:pPr marL="266700" indent="-266700" algn="l" defTabSz="914400" rtl="0" eaLnBrk="1" latinLnBrk="0" hangingPunct="1">
              <a:lnSpc>
                <a:spcPct val="114000"/>
              </a:lnSpc>
            </a:pPr>
            <a:r>
              <a:rPr lang="nl-NL" sz="1050" b="1" kern="1200" cap="all" spc="60" baseline="0" noProof="1">
                <a:solidFill>
                  <a:schemeClr val="accent1"/>
                </a:solidFill>
                <a:latin typeface="Calibri" panose="020F0502020204030204" pitchFamily="34" charset="0"/>
                <a:ea typeface="Tahoma" panose="020B0604030504040204" pitchFamily="34" charset="0"/>
                <a:cs typeface="Calibri" panose="020F0502020204030204" pitchFamily="34" charset="0"/>
              </a:rPr>
              <a:t>SPECIALE LETTERTYPES</a:t>
            </a:r>
          </a:p>
          <a:p>
            <a:pPr marL="0" indent="0">
              <a:lnSpc>
                <a:spcPct val="114000"/>
              </a:lnSpc>
              <a:buFont typeface="+mj-lt"/>
              <a:buNone/>
            </a:pPr>
            <a:r>
              <a:rPr lang="nl-NL" sz="105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In deze presentatie wordt gebruik gemaakt van het lettertype Sora en Sora Light. Dit lettertype is ingesloten. Als je dia’s kopieert naar een andere presentatie, waarin het lettertype niet zit, dan worden de teksten niet goed weergegeven. </a:t>
            </a:r>
          </a:p>
        </p:txBody>
      </p:sp>
      <p:pic>
        <p:nvPicPr>
          <p:cNvPr id="76" name="Afbeelding 75" descr="Afbeelding met tekst, Lettertype, symbool, Rechthoek&#10;&#10;Automatisch gegenereerde beschrijving">
            <a:extLst>
              <a:ext uri="{FF2B5EF4-FFF2-40B4-BE49-F238E27FC236}">
                <a16:creationId xmlns:a16="http://schemas.microsoft.com/office/drawing/2014/main" id="{F056E85E-DEB6-4150-859E-251A120EBF2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10887" y="608189"/>
            <a:ext cx="306321" cy="506096"/>
          </a:xfrm>
          <a:prstGeom prst="rect">
            <a:avLst/>
          </a:prstGeom>
        </p:spPr>
      </p:pic>
      <p:cxnSp>
        <p:nvCxnSpPr>
          <p:cNvPr id="78" name="Rechte verbindingslijn met pijl 77">
            <a:extLst>
              <a:ext uri="{FF2B5EF4-FFF2-40B4-BE49-F238E27FC236}">
                <a16:creationId xmlns:a16="http://schemas.microsoft.com/office/drawing/2014/main" id="{69D34728-2C0B-2A5C-8524-9DFB740324DB}"/>
              </a:ext>
            </a:extLst>
          </p:cNvPr>
          <p:cNvCxnSpPr>
            <a:cxnSpLocks/>
          </p:cNvCxnSpPr>
          <p:nvPr/>
        </p:nvCxnSpPr>
        <p:spPr>
          <a:xfrm>
            <a:off x="6820786" y="861237"/>
            <a:ext cx="476213" cy="13290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 name="Tekstvak 5">
            <a:extLst>
              <a:ext uri="{FF2B5EF4-FFF2-40B4-BE49-F238E27FC236}">
                <a16:creationId xmlns:a16="http://schemas.microsoft.com/office/drawing/2014/main" id="{77DE7622-BF7C-201D-5DAC-45267E35B8A7}"/>
              </a:ext>
            </a:extLst>
          </p:cNvPr>
          <p:cNvSpPr txBox="1"/>
          <p:nvPr/>
        </p:nvSpPr>
        <p:spPr>
          <a:xfrm>
            <a:off x="442912" y="525376"/>
            <a:ext cx="3240000" cy="1933991"/>
          </a:xfrm>
          <a:prstGeom prst="rect">
            <a:avLst/>
          </a:prstGeom>
          <a:noFill/>
          <a:ln w="19050">
            <a:noFill/>
          </a:ln>
        </p:spPr>
        <p:style>
          <a:lnRef idx="2">
            <a:schemeClr val="accent4">
              <a:shade val="50000"/>
            </a:schemeClr>
          </a:lnRef>
          <a:fillRef idx="1">
            <a:schemeClr val="accent4"/>
          </a:fillRef>
          <a:effectRef idx="0">
            <a:schemeClr val="accent4"/>
          </a:effectRef>
          <a:fontRef idx="minor">
            <a:schemeClr val="lt1"/>
          </a:fontRef>
        </p:style>
        <p:txBody>
          <a:bodyPr wrap="square" lIns="0" tIns="50673" rIns="0" bIns="50673" rtlCol="0">
            <a:spAutoFit/>
          </a:bodyPr>
          <a:lstStyle/>
          <a:p>
            <a:pPr marL="0" indent="0" algn="l" defTabSz="914400" rtl="0" eaLnBrk="1" latinLnBrk="0" hangingPunct="1">
              <a:lnSpc>
                <a:spcPct val="114000"/>
              </a:lnSpc>
              <a:buFont typeface="+mj-lt"/>
              <a:buNone/>
            </a:pPr>
            <a:r>
              <a:rPr lang="nl-NL" sz="1050" b="1" kern="1200" cap="all" spc="60" baseline="0" noProof="1">
                <a:solidFill>
                  <a:schemeClr val="accent1"/>
                </a:solidFill>
                <a:latin typeface="Calibri" panose="020F0502020204030204" pitchFamily="34" charset="0"/>
                <a:ea typeface="Tahoma" panose="020B0604030504040204" pitchFamily="34" charset="0"/>
                <a:cs typeface="Calibri" panose="020F0502020204030204" pitchFamily="34" charset="0"/>
              </a:rPr>
              <a:t>Uitzetten design suggesties</a:t>
            </a:r>
          </a:p>
          <a:p>
            <a:pPr marL="0" indent="0" algn="l" defTabSz="914400" rtl="0" eaLnBrk="1" latinLnBrk="0" hangingPunct="1">
              <a:lnSpc>
                <a:spcPct val="114000"/>
              </a:lnSpc>
              <a:buFont typeface="+mj-lt"/>
              <a:buNone/>
            </a:pPr>
            <a:r>
              <a:rPr lang="nl-NL" sz="1050" kern="120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Als je een foto invoegt, dan verschijnt soms het venster ‘Designer’ met suggesties voor alternatieve dia-ontwerpen. Deze suggesties zijn niet conform de huisstijl. </a:t>
            </a:r>
          </a:p>
          <a:p>
            <a:pPr marL="0" indent="0" algn="l" defTabSz="914400" rtl="0" eaLnBrk="1" latinLnBrk="0" hangingPunct="1">
              <a:lnSpc>
                <a:spcPct val="114000"/>
              </a:lnSpc>
              <a:buFont typeface="+mj-lt"/>
              <a:buNone/>
            </a:pPr>
            <a:r>
              <a:rPr lang="nl-NL" sz="1050" kern="120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Zet deze optie als volgt uit:</a:t>
            </a:r>
            <a:endParaRPr lang="nl-NL" sz="1050" b="1" kern="1200" cap="all" spc="60" baseline="0" noProof="1">
              <a:solidFill>
                <a:srgbClr val="4C5960"/>
              </a:solidFill>
              <a:latin typeface="Calibri" panose="020F0502020204030204" pitchFamily="34" charset="0"/>
              <a:ea typeface="Tahoma" panose="020B0604030504040204" pitchFamily="34" charset="0"/>
              <a:cs typeface="Calibri" panose="020F0502020204030204" pitchFamily="34" charset="0"/>
            </a:endParaRPr>
          </a:p>
          <a:p>
            <a:pPr marL="144000" indent="-144000" algn="l" defTabSz="914400" rtl="0" eaLnBrk="1" latinLnBrk="0" hangingPunct="1">
              <a:lnSpc>
                <a:spcPct val="114000"/>
              </a:lnSpc>
              <a:buFont typeface="+mj-lt"/>
              <a:buAutoNum type="arabicPeriod"/>
            </a:pPr>
            <a:r>
              <a:rPr lang="nl-NL" sz="1050" kern="120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Klik op </a:t>
            </a:r>
            <a:r>
              <a:rPr lang="nl-NL" sz="1050" b="1" kern="120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Bestand</a:t>
            </a:r>
            <a:r>
              <a:rPr lang="nl-NL" sz="1050" kern="120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 en op de knop </a:t>
            </a:r>
            <a:r>
              <a:rPr lang="nl-NL" sz="1050" b="1" kern="120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Opties.</a:t>
            </a:r>
          </a:p>
          <a:p>
            <a:pPr marL="144000" indent="-144000" algn="l" defTabSz="914400" rtl="0" eaLnBrk="1" latinLnBrk="0" hangingPunct="1">
              <a:lnSpc>
                <a:spcPct val="114000"/>
              </a:lnSpc>
              <a:buFont typeface="+mj-lt"/>
              <a:buAutoNum type="arabicPeriod"/>
            </a:pPr>
            <a:r>
              <a:rPr lang="nl-NL" sz="1050" kern="120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Klik op de tab </a:t>
            </a:r>
            <a:r>
              <a:rPr lang="nl-NL" sz="1050" b="1" kern="120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Algemeen</a:t>
            </a:r>
            <a:r>
              <a:rPr lang="nl-NL" sz="1050" kern="120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a:t>
            </a:r>
          </a:p>
          <a:p>
            <a:pPr marL="144000" indent="-144000" algn="l" defTabSz="914400" rtl="0" eaLnBrk="1" latinLnBrk="0" hangingPunct="1">
              <a:lnSpc>
                <a:spcPct val="114000"/>
              </a:lnSpc>
              <a:buFont typeface="+mj-lt"/>
              <a:buAutoNum type="arabicPeriod"/>
            </a:pPr>
            <a:r>
              <a:rPr lang="nl-NL" sz="1050" kern="120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Schakel het selectievakje </a:t>
            </a:r>
            <a:r>
              <a:rPr lang="nl-NL" sz="1050" b="1" kern="120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Automatisch </a:t>
            </a:r>
            <a:r>
              <a:rPr lang="nl-NL" sz="1050" b="1" u="none" kern="120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ontwerpideeën</a:t>
            </a:r>
            <a:r>
              <a:rPr lang="nl-NL" sz="1050" b="1" kern="120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 aangeven</a:t>
            </a:r>
            <a:r>
              <a:rPr lang="nl-NL" sz="1050" kern="120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 uit. </a:t>
            </a:r>
          </a:p>
          <a:p>
            <a:pPr marL="144000" indent="-144000" algn="l" defTabSz="914400" rtl="0" eaLnBrk="1" latinLnBrk="0" hangingPunct="1">
              <a:lnSpc>
                <a:spcPct val="114000"/>
              </a:lnSpc>
              <a:buFont typeface="+mj-lt"/>
              <a:buAutoNum type="arabicPeriod"/>
            </a:pPr>
            <a:r>
              <a:rPr lang="nl-NL" sz="1050" kern="120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Klik op </a:t>
            </a:r>
            <a:r>
              <a:rPr lang="nl-NL" sz="1050" b="1" kern="120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OK</a:t>
            </a:r>
            <a:r>
              <a:rPr lang="nl-NL" sz="1050" kern="1200" baseline="0" noProof="1">
                <a:solidFill>
                  <a:srgbClr val="4C5960"/>
                </a:solidFill>
                <a:latin typeface="Calibri" panose="020F0502020204030204" pitchFamily="34" charset="0"/>
                <a:ea typeface="Tahoma" panose="020B0604030504040204" pitchFamily="34" charset="0"/>
                <a:cs typeface="Calibri" panose="020F0502020204030204" pitchFamily="34" charset="0"/>
              </a:rPr>
              <a:t>.</a:t>
            </a:r>
          </a:p>
        </p:txBody>
      </p:sp>
      <p:pic>
        <p:nvPicPr>
          <p:cNvPr id="11" name="Afbeelding 10">
            <a:extLst>
              <a:ext uri="{FF2B5EF4-FFF2-40B4-BE49-F238E27FC236}">
                <a16:creationId xmlns:a16="http://schemas.microsoft.com/office/drawing/2014/main" id="{A2DD445D-3ED5-6338-432F-2B545FAD5CEF}"/>
              </a:ext>
            </a:extLst>
          </p:cNvPr>
          <p:cNvPicPr>
            <a:picLocks noChangeAspect="1"/>
          </p:cNvPicPr>
          <p:nvPr/>
        </p:nvPicPr>
        <p:blipFill>
          <a:blip r:embed="rId5" cstate="print">
            <a:extLst>
              <a:ext uri="{28A0092B-C50C-407E-A947-70E740481C1C}">
                <a14:useLocalDpi xmlns:a14="http://schemas.microsoft.com/office/drawing/2010/main" val="0"/>
              </a:ext>
            </a:extLst>
          </a:blip>
          <a:srcRect t="9" b="9"/>
          <a:stretch/>
        </p:blipFill>
        <p:spPr>
          <a:xfrm>
            <a:off x="4621344" y="1388469"/>
            <a:ext cx="3081684" cy="2675531"/>
          </a:xfrm>
          <a:prstGeom prst="rect">
            <a:avLst/>
          </a:prstGeom>
        </p:spPr>
      </p:pic>
    </p:spTree>
    <p:extLst>
      <p:ext uri="{BB962C8B-B14F-4D97-AF65-F5344CB8AC3E}">
        <p14:creationId xmlns:p14="http://schemas.microsoft.com/office/powerpoint/2010/main" val="1324982297"/>
      </p:ext>
    </p:extLst>
  </p:cSld>
  <p:clrMapOvr>
    <a:masterClrMapping/>
  </p:clrMapOvr>
  <p:extLst>
    <p:ext uri="{DCECCB84-F9BA-43D5-87BE-67443E8EF086}">
      <p15:sldGuideLst xmlns:p15="http://schemas.microsoft.com/office/powerpoint/2012/main">
        <p15:guide id="1" orient="horz" pos="2160">
          <p15:clr>
            <a:srgbClr val="FBAE40"/>
          </p15:clr>
        </p15:guide>
        <p15:guide id="2" pos="4838">
          <p15:clr>
            <a:srgbClr val="FBAE40"/>
          </p15:clr>
        </p15:guide>
        <p15:guide id="3" pos="2570">
          <p15:clr>
            <a:srgbClr val="FBAE40"/>
          </p15:clr>
        </p15:guide>
        <p15:guide id="4" orient="horz" pos="4110">
          <p15:clr>
            <a:srgbClr val="FBAE40"/>
          </p15:clr>
        </p15:guide>
        <p15:guide id="5" orient="horz" pos="323">
          <p15:clr>
            <a:srgbClr val="FBAE40"/>
          </p15:clr>
        </p15:guide>
        <p15:guide id="6" pos="279">
          <p15:clr>
            <a:srgbClr val="FBAE40"/>
          </p15:clr>
        </p15:guide>
        <p15:guide id="7" pos="7401">
          <p15:clr>
            <a:srgbClr val="FBAE40"/>
          </p15:clr>
        </p15:guide>
        <p15:guide id="8" pos="529">
          <p15:clr>
            <a:srgbClr val="FBAE40"/>
          </p15:clr>
        </p15:guide>
        <p15:guide id="9" pos="2842">
          <p15:clr>
            <a:srgbClr val="FBAE40"/>
          </p15:clr>
        </p15:guide>
        <p15:guide id="10" pos="5382">
          <p15:clr>
            <a:srgbClr val="FBAE40"/>
          </p15:clr>
        </p15:guide>
        <p15:guide id="12" pos="2298">
          <p15:clr>
            <a:srgbClr val="FBAE40"/>
          </p15:clr>
        </p15:guide>
        <p15:guide id="13" pos="5110">
          <p15:clr>
            <a:srgbClr val="FBAE40"/>
          </p15:clr>
        </p15:guide>
        <p15:guide id="14"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1_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3A670A-7603-7B83-4301-C84D98411CFF}"/>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F852B0E6-C36E-909B-1AE1-820FFED5118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E6C2EB94-5A32-B8CC-7D84-27B2747A3AA5}"/>
              </a:ext>
            </a:extLst>
          </p:cNvPr>
          <p:cNvSpPr>
            <a:spLocks noGrp="1"/>
          </p:cNvSpPr>
          <p:nvPr>
            <p:ph type="dt" sz="half" idx="10"/>
          </p:nvPr>
        </p:nvSpPr>
        <p:spPr/>
        <p:txBody>
          <a:bodyPr/>
          <a:lstStyle/>
          <a:p>
            <a:fld id="{41F16E72-1664-4A34-AF1C-0DAFBCCDF53E}" type="datetimeFigureOut">
              <a:rPr lang="nl-NL" smtClean="0"/>
              <a:t>28-04-2025</a:t>
            </a:fld>
            <a:endParaRPr lang="nl-NL"/>
          </a:p>
        </p:txBody>
      </p:sp>
      <p:sp>
        <p:nvSpPr>
          <p:cNvPr id="5" name="Tijdelijke aanduiding voor voettekst 4">
            <a:extLst>
              <a:ext uri="{FF2B5EF4-FFF2-40B4-BE49-F238E27FC236}">
                <a16:creationId xmlns:a16="http://schemas.microsoft.com/office/drawing/2014/main" id="{5B2B8201-8700-3A92-4614-12A096592F2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02A7D88-2C15-20DF-1AE5-79CB464B6F1E}"/>
              </a:ext>
            </a:extLst>
          </p:cNvPr>
          <p:cNvSpPr>
            <a:spLocks noGrp="1"/>
          </p:cNvSpPr>
          <p:nvPr>
            <p:ph type="sldNum" sz="quarter" idx="12"/>
          </p:nvPr>
        </p:nvSpPr>
        <p:spPr/>
        <p:txBody>
          <a:bodyPr/>
          <a:lstStyle/>
          <a:p>
            <a:fld id="{D629B894-90F6-41D7-9A07-ECFCD63270B6}" type="slidenum">
              <a:rPr lang="nl-NL" smtClean="0"/>
              <a:t>‹nr.›</a:t>
            </a:fld>
            <a:endParaRPr lang="nl-NL"/>
          </a:p>
        </p:txBody>
      </p:sp>
    </p:spTree>
    <p:extLst>
      <p:ext uri="{BB962C8B-B14F-4D97-AF65-F5344CB8AC3E}">
        <p14:creationId xmlns:p14="http://schemas.microsoft.com/office/powerpoint/2010/main" val="1037055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eldia">
    <p:bg>
      <p:bgPr>
        <a:solidFill>
          <a:schemeClr val="accent1"/>
        </a:solidFill>
        <a:effectLst/>
      </p:bgPr>
    </p:bg>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1235075" y="1529171"/>
            <a:ext cx="5400675" cy="2387600"/>
          </a:xfrm>
        </p:spPr>
        <p:txBody>
          <a:bodyPr anchor="b"/>
          <a:lstStyle>
            <a:lvl1pPr algn="l">
              <a:lnSpc>
                <a:spcPct val="80000"/>
              </a:lnSpc>
              <a:defRPr sz="9000">
                <a:solidFill>
                  <a:schemeClr val="bg1"/>
                </a:solidFill>
              </a:defRPr>
            </a:lvl1pPr>
          </a:lstStyle>
          <a:p>
            <a:r>
              <a:rPr lang="nl-NL" noProof="0" dirty="0"/>
              <a:t>Klik voor titel</a:t>
            </a:r>
          </a:p>
        </p:txBody>
      </p:sp>
      <p:sp>
        <p:nvSpPr>
          <p:cNvPr id="4" name="Tijdelijke aanduiding voor datum 3"/>
          <p:cNvSpPr>
            <a:spLocks noGrp="1"/>
          </p:cNvSpPr>
          <p:nvPr>
            <p:ph type="dt" sz="half" idx="10"/>
          </p:nvPr>
        </p:nvSpPr>
        <p:spPr/>
        <p:txBody>
          <a:bodyPr/>
          <a:lstStyle/>
          <a:p>
            <a:fld id="{41F16E72-1664-4A34-AF1C-0DAFBCCDF53E}" type="datetimeFigureOut">
              <a:rPr lang="nl-NL" smtClean="0"/>
              <a:t>28-04-2025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629B894-90F6-41D7-9A07-ECFCD63270B6}" type="slidenum">
              <a:rPr lang="nl-NL" smtClean="0"/>
              <a:t>‹nr.›</a:t>
            </a:fld>
            <a:endParaRPr lang="nl-NL"/>
          </a:p>
        </p:txBody>
      </p:sp>
      <p:sp>
        <p:nvSpPr>
          <p:cNvPr id="7" name="Tijdelijke aanduiding voor tekst 10">
            <a:extLst>
              <a:ext uri="{FF2B5EF4-FFF2-40B4-BE49-F238E27FC236}">
                <a16:creationId xmlns:a16="http://schemas.microsoft.com/office/drawing/2014/main" id="{A7C64D80-42D5-DB24-15AB-9B5DB08B203F}"/>
              </a:ext>
            </a:extLst>
          </p:cNvPr>
          <p:cNvSpPr>
            <a:spLocks noGrp="1"/>
          </p:cNvSpPr>
          <p:nvPr>
            <p:ph type="body" sz="quarter" idx="13" hasCustomPrompt="1"/>
          </p:nvPr>
        </p:nvSpPr>
        <p:spPr>
          <a:xfrm>
            <a:off x="1235075" y="4339036"/>
            <a:ext cx="5400675" cy="323989"/>
          </a:xfrm>
        </p:spPr>
        <p:txBody>
          <a:bodyPr/>
          <a:lstStyle>
            <a:lvl1pPr>
              <a:defRPr sz="1250">
                <a:solidFill>
                  <a:schemeClr val="bg1"/>
                </a:solidFill>
              </a:defRPr>
            </a:lvl1pPr>
            <a:lvl2pPr marL="0" indent="0">
              <a:buNone/>
              <a:defRPr/>
            </a:lvl2pPr>
          </a:lstStyle>
          <a:p>
            <a:pPr lvl="0"/>
            <a:r>
              <a:rPr lang="nl-NL" noProof="0" dirty="0"/>
              <a:t>Datum</a:t>
            </a:r>
          </a:p>
        </p:txBody>
      </p:sp>
      <p:pic>
        <p:nvPicPr>
          <p:cNvPr id="19" name="Afbeelding 18" descr="Afbeelding">
            <a:extLst>
              <a:ext uri="{FF2B5EF4-FFF2-40B4-BE49-F238E27FC236}">
                <a16:creationId xmlns:a16="http://schemas.microsoft.com/office/drawing/2014/main" id="{6D792966-2313-9FBE-F868-8B2A60DB10B1}"/>
              </a:ext>
            </a:extLst>
          </p:cNvPr>
          <p:cNvPicPr>
            <a:picLocks noChangeAspect="1"/>
          </p:cNvPicPr>
          <p:nvPr/>
        </p:nvPicPr>
        <p:blipFill>
          <a:blip r:embed="rId2"/>
          <a:srcRect l="30926" b="11343"/>
          <a:stretch>
            <a:fillRect/>
          </a:stretch>
        </p:blipFill>
        <p:spPr>
          <a:xfrm rot="7569187">
            <a:off x="6853571" y="-2976263"/>
            <a:ext cx="4403094" cy="6821833"/>
          </a:xfrm>
          <a:custGeom>
            <a:avLst/>
            <a:gdLst>
              <a:gd name="connsiteX0" fmla="*/ 4155368 w 4403094"/>
              <a:gd name="connsiteY0" fmla="*/ 6821833 h 6821833"/>
              <a:gd name="connsiteX1" fmla="*/ 0 w 4403094"/>
              <a:gd name="connsiteY1" fmla="*/ 1134484 h 6821833"/>
              <a:gd name="connsiteX2" fmla="*/ 1552741 w 4403094"/>
              <a:gd name="connsiteY2" fmla="*/ 0 h 6821833"/>
              <a:gd name="connsiteX3" fmla="*/ 4403094 w 4403094"/>
              <a:gd name="connsiteY3" fmla="*/ 0 h 6821833"/>
              <a:gd name="connsiteX4" fmla="*/ 4403094 w 4403094"/>
              <a:gd name="connsiteY4" fmla="*/ 6640836 h 68218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03094" h="6821833">
                <a:moveTo>
                  <a:pt x="4155368" y="6821833"/>
                </a:moveTo>
                <a:lnTo>
                  <a:pt x="0" y="1134484"/>
                </a:lnTo>
                <a:lnTo>
                  <a:pt x="1552741" y="0"/>
                </a:lnTo>
                <a:lnTo>
                  <a:pt x="4403094" y="0"/>
                </a:lnTo>
                <a:lnTo>
                  <a:pt x="4403094" y="6640836"/>
                </a:lnTo>
                <a:close/>
              </a:path>
            </a:pathLst>
          </a:custGeom>
          <a:ln w="12700">
            <a:miter lim="400000"/>
          </a:ln>
        </p:spPr>
      </p:pic>
      <p:pic>
        <p:nvPicPr>
          <p:cNvPr id="21" name="Afbeelding 20" descr="Afbeelding">
            <a:extLst>
              <a:ext uri="{FF2B5EF4-FFF2-40B4-BE49-F238E27FC236}">
                <a16:creationId xmlns:a16="http://schemas.microsoft.com/office/drawing/2014/main" id="{DC9F6220-0F6A-A78B-5079-E430B983A2A0}"/>
              </a:ext>
            </a:extLst>
          </p:cNvPr>
          <p:cNvPicPr>
            <a:picLocks noChangeAspect="1"/>
          </p:cNvPicPr>
          <p:nvPr/>
        </p:nvPicPr>
        <p:blipFill>
          <a:blip r:embed="rId3"/>
          <a:srcRect l="10416"/>
          <a:stretch>
            <a:fillRect/>
          </a:stretch>
        </p:blipFill>
        <p:spPr>
          <a:xfrm rot="13573852">
            <a:off x="7544145" y="908535"/>
            <a:ext cx="5595599" cy="7694677"/>
          </a:xfrm>
          <a:custGeom>
            <a:avLst/>
            <a:gdLst>
              <a:gd name="connsiteX0" fmla="*/ 5595599 w 5595599"/>
              <a:gd name="connsiteY0" fmla="*/ 7694677 h 7694677"/>
              <a:gd name="connsiteX1" fmla="*/ 4139654 w 5595599"/>
              <a:gd name="connsiteY1" fmla="*/ 7694677 h 7694677"/>
              <a:gd name="connsiteX2" fmla="*/ 0 w 5595599"/>
              <a:gd name="connsiteY2" fmla="*/ 3729170 h 7694677"/>
              <a:gd name="connsiteX3" fmla="*/ 3572291 w 5595599"/>
              <a:gd name="connsiteY3" fmla="*/ 0 h 7694677"/>
              <a:gd name="connsiteX4" fmla="*/ 5595599 w 5595599"/>
              <a:gd name="connsiteY4" fmla="*/ 0 h 76946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95599" h="7694677">
                <a:moveTo>
                  <a:pt x="5595599" y="7694677"/>
                </a:moveTo>
                <a:lnTo>
                  <a:pt x="4139654" y="7694677"/>
                </a:lnTo>
                <a:lnTo>
                  <a:pt x="0" y="3729170"/>
                </a:lnTo>
                <a:lnTo>
                  <a:pt x="3572291" y="0"/>
                </a:lnTo>
                <a:lnTo>
                  <a:pt x="5595599" y="0"/>
                </a:lnTo>
                <a:close/>
              </a:path>
            </a:pathLst>
          </a:custGeom>
          <a:ln w="12700">
            <a:miter lim="400000"/>
          </a:ln>
        </p:spPr>
      </p:pic>
      <p:pic>
        <p:nvPicPr>
          <p:cNvPr id="11" name="Afbeelding" descr="Afbeelding">
            <a:extLst>
              <a:ext uri="{FF2B5EF4-FFF2-40B4-BE49-F238E27FC236}">
                <a16:creationId xmlns:a16="http://schemas.microsoft.com/office/drawing/2014/main" id="{F76ABA1D-7E88-43AF-0A60-58E58F1BEEB4}"/>
              </a:ext>
            </a:extLst>
          </p:cNvPr>
          <p:cNvPicPr>
            <a:picLocks noChangeAspect="1"/>
          </p:cNvPicPr>
          <p:nvPr/>
        </p:nvPicPr>
        <p:blipFill>
          <a:blip r:embed="rId4"/>
          <a:stretch>
            <a:fillRect/>
          </a:stretch>
        </p:blipFill>
        <p:spPr>
          <a:xfrm>
            <a:off x="8988935" y="5643682"/>
            <a:ext cx="196970" cy="197911"/>
          </a:xfrm>
          <a:prstGeom prst="rect">
            <a:avLst/>
          </a:prstGeom>
          <a:ln w="12700">
            <a:miter lim="400000"/>
          </a:ln>
        </p:spPr>
      </p:pic>
      <p:pic>
        <p:nvPicPr>
          <p:cNvPr id="13" name="Afbeelding" descr="Afbeelding">
            <a:extLst>
              <a:ext uri="{FF2B5EF4-FFF2-40B4-BE49-F238E27FC236}">
                <a16:creationId xmlns:a16="http://schemas.microsoft.com/office/drawing/2014/main" id="{B40EE854-717A-8A0F-8DB1-65D66F477BB9}"/>
              </a:ext>
            </a:extLst>
          </p:cNvPr>
          <p:cNvPicPr>
            <a:picLocks noChangeAspect="1"/>
          </p:cNvPicPr>
          <p:nvPr/>
        </p:nvPicPr>
        <p:blipFill>
          <a:blip r:embed="rId5"/>
          <a:stretch>
            <a:fillRect/>
          </a:stretch>
        </p:blipFill>
        <p:spPr>
          <a:xfrm>
            <a:off x="8982015" y="6015108"/>
            <a:ext cx="203891" cy="197910"/>
          </a:xfrm>
          <a:prstGeom prst="rect">
            <a:avLst/>
          </a:prstGeom>
          <a:ln w="12700">
            <a:miter lim="400000"/>
          </a:ln>
        </p:spPr>
      </p:pic>
      <p:pic>
        <p:nvPicPr>
          <p:cNvPr id="15" name="Afbeelding" descr="Afbeelding">
            <a:extLst>
              <a:ext uri="{FF2B5EF4-FFF2-40B4-BE49-F238E27FC236}">
                <a16:creationId xmlns:a16="http://schemas.microsoft.com/office/drawing/2014/main" id="{D73C682E-1684-00CC-AAE4-3BEBB64E523E}"/>
              </a:ext>
            </a:extLst>
          </p:cNvPr>
          <p:cNvPicPr>
            <a:picLocks noChangeAspect="1"/>
          </p:cNvPicPr>
          <p:nvPr/>
        </p:nvPicPr>
        <p:blipFill>
          <a:blip r:embed="rId6"/>
          <a:stretch>
            <a:fillRect/>
          </a:stretch>
        </p:blipFill>
        <p:spPr>
          <a:xfrm>
            <a:off x="1236744" y="5590254"/>
            <a:ext cx="961201" cy="580136"/>
          </a:xfrm>
          <a:prstGeom prst="rect">
            <a:avLst/>
          </a:prstGeom>
          <a:ln w="12700">
            <a:miter lim="400000"/>
          </a:ln>
        </p:spPr>
      </p:pic>
      <p:sp>
        <p:nvSpPr>
          <p:cNvPr id="17" name="Tijdelijke aanduiding voor tekst 10">
            <a:extLst>
              <a:ext uri="{FF2B5EF4-FFF2-40B4-BE49-F238E27FC236}">
                <a16:creationId xmlns:a16="http://schemas.microsoft.com/office/drawing/2014/main" id="{61A2CE62-D580-94F1-DA27-68B253B6F78F}"/>
              </a:ext>
            </a:extLst>
          </p:cNvPr>
          <p:cNvSpPr>
            <a:spLocks noGrp="1"/>
          </p:cNvSpPr>
          <p:nvPr>
            <p:ph type="body" sz="quarter" idx="14" hasCustomPrompt="1"/>
          </p:nvPr>
        </p:nvSpPr>
        <p:spPr>
          <a:xfrm>
            <a:off x="9347662" y="5670933"/>
            <a:ext cx="1609263" cy="323989"/>
          </a:xfrm>
        </p:spPr>
        <p:txBody>
          <a:bodyPr/>
          <a:lstStyle>
            <a:lvl1pPr>
              <a:defRPr sz="1250">
                <a:solidFill>
                  <a:schemeClr val="bg1"/>
                </a:solidFill>
              </a:defRPr>
            </a:lvl1pPr>
            <a:lvl2pPr marL="0" indent="0">
              <a:buNone/>
              <a:defRPr/>
            </a:lvl2pPr>
          </a:lstStyle>
          <a:p>
            <a:pPr lvl="0"/>
            <a:r>
              <a:rPr lang="nl-NL" noProof="0" dirty="0"/>
              <a:t>06 123 456 789</a:t>
            </a:r>
          </a:p>
        </p:txBody>
      </p:sp>
      <p:sp>
        <p:nvSpPr>
          <p:cNvPr id="22" name="Tijdelijke aanduiding voor tekst 10">
            <a:extLst>
              <a:ext uri="{FF2B5EF4-FFF2-40B4-BE49-F238E27FC236}">
                <a16:creationId xmlns:a16="http://schemas.microsoft.com/office/drawing/2014/main" id="{BA64E6E6-E8CD-DFF0-4406-773834D0932E}"/>
              </a:ext>
            </a:extLst>
          </p:cNvPr>
          <p:cNvSpPr>
            <a:spLocks noGrp="1"/>
          </p:cNvSpPr>
          <p:nvPr>
            <p:ph type="body" sz="quarter" idx="15" hasCustomPrompt="1"/>
          </p:nvPr>
        </p:nvSpPr>
        <p:spPr>
          <a:xfrm>
            <a:off x="9347662" y="5998629"/>
            <a:ext cx="1609263" cy="323989"/>
          </a:xfrm>
        </p:spPr>
        <p:txBody>
          <a:bodyPr/>
          <a:lstStyle>
            <a:lvl1pPr>
              <a:defRPr sz="1250">
                <a:solidFill>
                  <a:schemeClr val="bg1"/>
                </a:solidFill>
              </a:defRPr>
            </a:lvl1pPr>
            <a:lvl2pPr marL="0" indent="0">
              <a:buNone/>
              <a:defRPr/>
            </a:lvl2pPr>
          </a:lstStyle>
          <a:p>
            <a:pPr lvl="0"/>
            <a:r>
              <a:rPr lang="nl-NL" noProof="0" dirty="0"/>
              <a:t>mailadres</a:t>
            </a:r>
          </a:p>
        </p:txBody>
      </p:sp>
      <p:sp>
        <p:nvSpPr>
          <p:cNvPr id="12" name="Tijdelijke aanduiding voor tekst 10">
            <a:extLst>
              <a:ext uri="{FF2B5EF4-FFF2-40B4-BE49-F238E27FC236}">
                <a16:creationId xmlns:a16="http://schemas.microsoft.com/office/drawing/2014/main" id="{81FD820F-9A1B-C086-E51B-542773559DC5}"/>
              </a:ext>
            </a:extLst>
          </p:cNvPr>
          <p:cNvSpPr>
            <a:spLocks noGrp="1"/>
          </p:cNvSpPr>
          <p:nvPr>
            <p:ph type="body" sz="quarter" idx="16" hasCustomPrompt="1"/>
          </p:nvPr>
        </p:nvSpPr>
        <p:spPr>
          <a:xfrm>
            <a:off x="8988935" y="5328035"/>
            <a:ext cx="1966321" cy="323989"/>
          </a:xfrm>
        </p:spPr>
        <p:txBody>
          <a:bodyPr/>
          <a:lstStyle>
            <a:lvl1pPr>
              <a:defRPr sz="1250">
                <a:solidFill>
                  <a:schemeClr val="bg1"/>
                </a:solidFill>
              </a:defRPr>
            </a:lvl1pPr>
            <a:lvl2pPr marL="0" indent="0">
              <a:buNone/>
              <a:defRPr/>
            </a:lvl2pPr>
          </a:lstStyle>
          <a:p>
            <a:pPr lvl="0"/>
            <a:r>
              <a:rPr lang="nl-NL" dirty="0"/>
              <a:t>Subtitel</a:t>
            </a:r>
          </a:p>
        </p:txBody>
      </p:sp>
    </p:spTree>
    <p:extLst>
      <p:ext uri="{BB962C8B-B14F-4D97-AF65-F5344CB8AC3E}">
        <p14:creationId xmlns:p14="http://schemas.microsoft.com/office/powerpoint/2010/main" val="3674518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Inleiding">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235075" y="1677558"/>
            <a:ext cx="4860925" cy="748291"/>
          </a:xfrm>
        </p:spPr>
        <p:txBody>
          <a:bodyPr/>
          <a:lstStyle>
            <a:lvl1pPr>
              <a:defRPr/>
            </a:lvl1pPr>
          </a:lstStyle>
          <a:p>
            <a:r>
              <a:rPr lang="nl-NL" dirty="0"/>
              <a:t>Klik voor titel</a:t>
            </a:r>
          </a:p>
        </p:txBody>
      </p:sp>
      <p:sp>
        <p:nvSpPr>
          <p:cNvPr id="4" name="Tijdelijke aanduiding voor datum 3"/>
          <p:cNvSpPr>
            <a:spLocks noGrp="1"/>
          </p:cNvSpPr>
          <p:nvPr>
            <p:ph type="dt" sz="half" idx="10"/>
          </p:nvPr>
        </p:nvSpPr>
        <p:spPr/>
        <p:txBody>
          <a:bodyPr/>
          <a:lstStyle/>
          <a:p>
            <a:fld id="{41F16E72-1664-4A34-AF1C-0DAFBCCDF53E}" type="datetimeFigureOut">
              <a:rPr lang="nl-NL" smtClean="0"/>
              <a:t>28-04-2025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629B894-90F6-41D7-9A07-ECFCD63270B6}" type="slidenum">
              <a:rPr lang="nl-NL" smtClean="0"/>
              <a:t>‹nr.›</a:t>
            </a:fld>
            <a:endParaRPr lang="nl-NL"/>
          </a:p>
        </p:txBody>
      </p:sp>
      <p:sp>
        <p:nvSpPr>
          <p:cNvPr id="11" name="Tijdelijke aanduiding voor tekst 10">
            <a:extLst>
              <a:ext uri="{FF2B5EF4-FFF2-40B4-BE49-F238E27FC236}">
                <a16:creationId xmlns:a16="http://schemas.microsoft.com/office/drawing/2014/main" id="{6BA79C42-CF02-66B0-00DA-9240BB5E4D9F}"/>
              </a:ext>
            </a:extLst>
          </p:cNvPr>
          <p:cNvSpPr>
            <a:spLocks noGrp="1"/>
          </p:cNvSpPr>
          <p:nvPr>
            <p:ph type="body" sz="quarter" idx="13" hasCustomPrompt="1"/>
          </p:nvPr>
        </p:nvSpPr>
        <p:spPr>
          <a:xfrm>
            <a:off x="1235075" y="928545"/>
            <a:ext cx="4860925" cy="412750"/>
          </a:xfrm>
        </p:spPr>
        <p:txBody>
          <a:bodyPr/>
          <a:lstStyle>
            <a:lvl1pPr>
              <a:defRPr sz="2250"/>
            </a:lvl1pPr>
            <a:lvl2pPr marL="0" indent="0">
              <a:buNone/>
              <a:defRPr/>
            </a:lvl2pPr>
          </a:lstStyle>
          <a:p>
            <a:pPr lvl="0"/>
            <a:r>
              <a:rPr lang="nl-NL" dirty="0" err="1"/>
              <a:t>Subheader</a:t>
            </a:r>
            <a:endParaRPr lang="nl-NL" dirty="0"/>
          </a:p>
        </p:txBody>
      </p:sp>
      <p:sp>
        <p:nvSpPr>
          <p:cNvPr id="12" name="Tijdelijke aanduiding voor tekst 11">
            <a:extLst>
              <a:ext uri="{FF2B5EF4-FFF2-40B4-BE49-F238E27FC236}">
                <a16:creationId xmlns:a16="http://schemas.microsoft.com/office/drawing/2014/main" id="{57024E79-792E-836E-392E-BC3030E5BF43}"/>
              </a:ext>
            </a:extLst>
          </p:cNvPr>
          <p:cNvSpPr>
            <a:spLocks noGrp="1"/>
          </p:cNvSpPr>
          <p:nvPr>
            <p:ph type="body" sz="quarter" idx="14" hasCustomPrompt="1"/>
          </p:nvPr>
        </p:nvSpPr>
        <p:spPr>
          <a:xfrm>
            <a:off x="1235075" y="2563813"/>
            <a:ext cx="4860925" cy="3421062"/>
          </a:xfrm>
        </p:spPr>
        <p:txBody>
          <a:bodyPr/>
          <a:lstStyle>
            <a:lvl1pPr>
              <a:defRPr/>
            </a:lvl1pPr>
          </a:lstStyle>
          <a:p>
            <a:pPr lvl="0"/>
            <a:r>
              <a:rPr lang="nl-NL" dirty="0"/>
              <a:t>Klik om tekst toe te voegen. Klik op de knop “Volgende tekstopmaak” als je een opsomming of genummerde lijst wilt typen (zie ook de dia met tips).</a:t>
            </a:r>
          </a:p>
          <a:p>
            <a:pPr lvl="1"/>
            <a:r>
              <a:rPr lang="nl-NL" dirty="0"/>
              <a:t>Tweede niveau</a:t>
            </a:r>
          </a:p>
          <a:p>
            <a:pPr lvl="2"/>
            <a:r>
              <a:rPr lang="nl-NL" dirty="0"/>
              <a:t>Derde niveau</a:t>
            </a:r>
          </a:p>
          <a:p>
            <a:pPr lvl="3"/>
            <a:r>
              <a:rPr lang="nl-NL" dirty="0"/>
              <a:t>Vierde niveau</a:t>
            </a:r>
          </a:p>
          <a:p>
            <a:pPr lvl="4"/>
            <a:r>
              <a:rPr lang="nl-NL" dirty="0"/>
              <a:t>Vijfde niveau</a:t>
            </a:r>
          </a:p>
        </p:txBody>
      </p:sp>
      <p:pic>
        <p:nvPicPr>
          <p:cNvPr id="13" name="Afbeelding" descr="Afbeelding">
            <a:extLst>
              <a:ext uri="{FF2B5EF4-FFF2-40B4-BE49-F238E27FC236}">
                <a16:creationId xmlns:a16="http://schemas.microsoft.com/office/drawing/2014/main" id="{33420A7B-FED1-048E-84A6-2C8545C324B3}"/>
              </a:ext>
            </a:extLst>
          </p:cNvPr>
          <p:cNvPicPr>
            <a:picLocks noChangeAspect="1"/>
          </p:cNvPicPr>
          <p:nvPr/>
        </p:nvPicPr>
        <p:blipFill>
          <a:blip r:embed="rId2"/>
          <a:stretch>
            <a:fillRect/>
          </a:stretch>
        </p:blipFill>
        <p:spPr>
          <a:xfrm>
            <a:off x="10018067" y="5594266"/>
            <a:ext cx="961202" cy="580137"/>
          </a:xfrm>
          <a:prstGeom prst="rect">
            <a:avLst/>
          </a:prstGeom>
          <a:ln w="12700">
            <a:miter lim="400000"/>
          </a:ln>
        </p:spPr>
      </p:pic>
    </p:spTree>
    <p:extLst>
      <p:ext uri="{BB962C8B-B14F-4D97-AF65-F5344CB8AC3E}">
        <p14:creationId xmlns:p14="http://schemas.microsoft.com/office/powerpoint/2010/main" val="2811274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Onze ambitie">
    <p:bg>
      <p:bgPr>
        <a:solidFill>
          <a:srgbClr val="EBF6FF"/>
        </a:solidFill>
        <a:effectLst/>
      </p:bgPr>
    </p:b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235075" y="1677559"/>
            <a:ext cx="7200000" cy="2960944"/>
          </a:xfrm>
        </p:spPr>
        <p:txBody>
          <a:bodyPr/>
          <a:lstStyle>
            <a:lvl1pPr>
              <a:defRPr/>
            </a:lvl1pPr>
          </a:lstStyle>
          <a:p>
            <a:r>
              <a:rPr lang="nl-NL" dirty="0"/>
              <a:t>Klik voor ambitie </a:t>
            </a:r>
          </a:p>
        </p:txBody>
      </p:sp>
      <p:sp>
        <p:nvSpPr>
          <p:cNvPr id="4" name="Tijdelijke aanduiding voor datum 3"/>
          <p:cNvSpPr>
            <a:spLocks noGrp="1"/>
          </p:cNvSpPr>
          <p:nvPr>
            <p:ph type="dt" sz="half" idx="10"/>
          </p:nvPr>
        </p:nvSpPr>
        <p:spPr/>
        <p:txBody>
          <a:bodyPr/>
          <a:lstStyle/>
          <a:p>
            <a:fld id="{41F16E72-1664-4A34-AF1C-0DAFBCCDF53E}" type="datetimeFigureOut">
              <a:rPr lang="nl-NL" smtClean="0"/>
              <a:t>28-04-2025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629B894-90F6-41D7-9A07-ECFCD63270B6}" type="slidenum">
              <a:rPr lang="nl-NL" smtClean="0"/>
              <a:t>‹nr.›</a:t>
            </a:fld>
            <a:endParaRPr lang="nl-NL"/>
          </a:p>
        </p:txBody>
      </p:sp>
      <p:sp>
        <p:nvSpPr>
          <p:cNvPr id="11" name="Tijdelijke aanduiding voor tekst 10">
            <a:extLst>
              <a:ext uri="{FF2B5EF4-FFF2-40B4-BE49-F238E27FC236}">
                <a16:creationId xmlns:a16="http://schemas.microsoft.com/office/drawing/2014/main" id="{6BA79C42-CF02-66B0-00DA-9240BB5E4D9F}"/>
              </a:ext>
            </a:extLst>
          </p:cNvPr>
          <p:cNvSpPr>
            <a:spLocks noGrp="1"/>
          </p:cNvSpPr>
          <p:nvPr>
            <p:ph type="body" sz="quarter" idx="13" hasCustomPrompt="1"/>
          </p:nvPr>
        </p:nvSpPr>
        <p:spPr>
          <a:xfrm>
            <a:off x="1235042" y="928545"/>
            <a:ext cx="1336037" cy="344636"/>
          </a:xfrm>
          <a:prstGeom prst="roundRect">
            <a:avLst>
              <a:gd name="adj" fmla="val 24869"/>
            </a:avLst>
          </a:prstGeom>
          <a:solidFill>
            <a:schemeClr val="accent4"/>
          </a:solidFill>
        </p:spPr>
        <p:txBody>
          <a:bodyPr wrap="none" lIns="144000" tIns="0" rIns="144000" bIns="36000">
            <a:spAutoFit/>
          </a:bodyPr>
          <a:lstStyle>
            <a:lvl1pPr>
              <a:lnSpc>
                <a:spcPct val="130000"/>
              </a:lnSpc>
              <a:defRPr sz="1400"/>
            </a:lvl1pPr>
            <a:lvl2pPr marL="0" indent="0">
              <a:buNone/>
              <a:defRPr/>
            </a:lvl2pPr>
          </a:lstStyle>
          <a:p>
            <a:pPr lvl="0"/>
            <a:r>
              <a:rPr lang="nl-NL" dirty="0" err="1"/>
              <a:t>Subheader</a:t>
            </a:r>
            <a:endParaRPr lang="nl-NL" dirty="0"/>
          </a:p>
        </p:txBody>
      </p:sp>
      <p:sp>
        <p:nvSpPr>
          <p:cNvPr id="7" name="Tijdelijke aanduiding voor tekst 10">
            <a:extLst>
              <a:ext uri="{FF2B5EF4-FFF2-40B4-BE49-F238E27FC236}">
                <a16:creationId xmlns:a16="http://schemas.microsoft.com/office/drawing/2014/main" id="{BD7315D5-5569-C2B9-F7C3-8556FB481496}"/>
              </a:ext>
            </a:extLst>
          </p:cNvPr>
          <p:cNvSpPr>
            <a:spLocks noGrp="1"/>
          </p:cNvSpPr>
          <p:nvPr>
            <p:ph type="body" sz="quarter" idx="14" hasCustomPrompt="1"/>
          </p:nvPr>
        </p:nvSpPr>
        <p:spPr>
          <a:xfrm>
            <a:off x="1235075" y="4882631"/>
            <a:ext cx="6336000" cy="1102243"/>
          </a:xfrm>
        </p:spPr>
        <p:txBody>
          <a:bodyPr/>
          <a:lstStyle>
            <a:lvl1pPr>
              <a:lnSpc>
                <a:spcPct val="120000"/>
              </a:lnSpc>
              <a:defRPr sz="2000">
                <a:solidFill>
                  <a:schemeClr val="accent1"/>
                </a:solidFill>
              </a:defRPr>
            </a:lvl1pPr>
            <a:lvl2pPr marL="0" indent="0">
              <a:buNone/>
              <a:defRPr/>
            </a:lvl2pPr>
          </a:lstStyle>
          <a:p>
            <a:pPr lvl="0"/>
            <a:r>
              <a:rPr lang="nl-NL" dirty="0"/>
              <a:t>Klik voor aanvullende tekst</a:t>
            </a:r>
          </a:p>
        </p:txBody>
      </p:sp>
      <p:sp>
        <p:nvSpPr>
          <p:cNvPr id="8" name="Rechthoek 7">
            <a:extLst>
              <a:ext uri="{FF2B5EF4-FFF2-40B4-BE49-F238E27FC236}">
                <a16:creationId xmlns:a16="http://schemas.microsoft.com/office/drawing/2014/main" id="{CFA1EE18-8827-6E0E-922C-8C0A54A574ED}"/>
              </a:ext>
            </a:extLst>
          </p:cNvPr>
          <p:cNvSpPr/>
          <p:nvPr/>
        </p:nvSpPr>
        <p:spPr>
          <a:xfrm>
            <a:off x="1235075" y="1198505"/>
            <a:ext cx="71211" cy="74676"/>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768844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Onze missie">
    <p:bg>
      <p:bgPr>
        <a:solidFill>
          <a:schemeClr val="accent3"/>
        </a:solidFill>
        <a:effectLst/>
      </p:bgPr>
    </p:bg>
    <p:spTree>
      <p:nvGrpSpPr>
        <p:cNvPr id="1" name=""/>
        <p:cNvGrpSpPr/>
        <p:nvPr/>
      </p:nvGrpSpPr>
      <p:grpSpPr>
        <a:xfrm>
          <a:off x="0" y="0"/>
          <a:ext cx="0" cy="0"/>
          <a:chOff x="0" y="0"/>
          <a:chExt cx="0" cy="0"/>
        </a:xfrm>
      </p:grpSpPr>
      <p:pic>
        <p:nvPicPr>
          <p:cNvPr id="15" name="Afbeelding 14" descr="Afbeelding">
            <a:extLst>
              <a:ext uri="{FF2B5EF4-FFF2-40B4-BE49-F238E27FC236}">
                <a16:creationId xmlns:a16="http://schemas.microsoft.com/office/drawing/2014/main" id="{3EC6D580-FAAD-42A1-AB92-EA6F7E507483}"/>
              </a:ext>
            </a:extLst>
          </p:cNvPr>
          <p:cNvPicPr>
            <a:picLocks noChangeAspect="1"/>
          </p:cNvPicPr>
          <p:nvPr/>
        </p:nvPicPr>
        <p:blipFill>
          <a:blip r:embed="rId2"/>
          <a:srcRect b="17890"/>
          <a:stretch>
            <a:fillRect/>
          </a:stretch>
        </p:blipFill>
        <p:spPr>
          <a:xfrm>
            <a:off x="5343521" y="958370"/>
            <a:ext cx="5832462" cy="5899630"/>
          </a:xfrm>
          <a:custGeom>
            <a:avLst/>
            <a:gdLst>
              <a:gd name="connsiteX0" fmla="*/ 0 w 5832462"/>
              <a:gd name="connsiteY0" fmla="*/ 0 h 5899630"/>
              <a:gd name="connsiteX1" fmla="*/ 5832462 w 5832462"/>
              <a:gd name="connsiteY1" fmla="*/ 0 h 5899630"/>
              <a:gd name="connsiteX2" fmla="*/ 5832462 w 5832462"/>
              <a:gd name="connsiteY2" fmla="*/ 5899630 h 5899630"/>
              <a:gd name="connsiteX3" fmla="*/ 0 w 5832462"/>
              <a:gd name="connsiteY3" fmla="*/ 5899630 h 5899630"/>
            </a:gdLst>
            <a:ahLst/>
            <a:cxnLst>
              <a:cxn ang="0">
                <a:pos x="connsiteX0" y="connsiteY0"/>
              </a:cxn>
              <a:cxn ang="0">
                <a:pos x="connsiteX1" y="connsiteY1"/>
              </a:cxn>
              <a:cxn ang="0">
                <a:pos x="connsiteX2" y="connsiteY2"/>
              </a:cxn>
              <a:cxn ang="0">
                <a:pos x="connsiteX3" y="connsiteY3"/>
              </a:cxn>
            </a:cxnLst>
            <a:rect l="l" t="t" r="r" b="b"/>
            <a:pathLst>
              <a:path w="5832462" h="5899630">
                <a:moveTo>
                  <a:pt x="0" y="0"/>
                </a:moveTo>
                <a:lnTo>
                  <a:pt x="5832462" y="0"/>
                </a:lnTo>
                <a:lnTo>
                  <a:pt x="5832462" y="5899630"/>
                </a:lnTo>
                <a:lnTo>
                  <a:pt x="0" y="5899630"/>
                </a:lnTo>
                <a:close/>
              </a:path>
            </a:pathLst>
          </a:custGeom>
          <a:ln w="12700">
            <a:miter lim="400000"/>
          </a:ln>
        </p:spPr>
      </p:pic>
      <p:sp>
        <p:nvSpPr>
          <p:cNvPr id="2" name="Titel 1"/>
          <p:cNvSpPr>
            <a:spLocks noGrp="1"/>
          </p:cNvSpPr>
          <p:nvPr>
            <p:ph type="title" hasCustomPrompt="1"/>
          </p:nvPr>
        </p:nvSpPr>
        <p:spPr>
          <a:xfrm>
            <a:off x="1235075" y="1677558"/>
            <a:ext cx="5400675" cy="4307317"/>
          </a:xfrm>
        </p:spPr>
        <p:txBody>
          <a:bodyPr/>
          <a:lstStyle>
            <a:lvl1pPr>
              <a:defRPr/>
            </a:lvl1pPr>
          </a:lstStyle>
          <a:p>
            <a:r>
              <a:rPr lang="nl-NL" dirty="0"/>
              <a:t>Klik voor missie </a:t>
            </a:r>
          </a:p>
        </p:txBody>
      </p:sp>
      <p:sp>
        <p:nvSpPr>
          <p:cNvPr id="4" name="Tijdelijke aanduiding voor datum 3"/>
          <p:cNvSpPr>
            <a:spLocks noGrp="1"/>
          </p:cNvSpPr>
          <p:nvPr>
            <p:ph type="dt" sz="half" idx="10"/>
          </p:nvPr>
        </p:nvSpPr>
        <p:spPr/>
        <p:txBody>
          <a:bodyPr/>
          <a:lstStyle/>
          <a:p>
            <a:fld id="{41F16E72-1664-4A34-AF1C-0DAFBCCDF53E}" type="datetimeFigureOut">
              <a:rPr lang="nl-NL" smtClean="0"/>
              <a:t>28-04-2025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629B894-90F6-41D7-9A07-ECFCD63270B6}" type="slidenum">
              <a:rPr lang="nl-NL" smtClean="0"/>
              <a:t>‹nr.›</a:t>
            </a:fld>
            <a:endParaRPr lang="nl-NL"/>
          </a:p>
        </p:txBody>
      </p:sp>
      <p:sp>
        <p:nvSpPr>
          <p:cNvPr id="7" name="Tijdelijke aanduiding voor tekst 10">
            <a:extLst>
              <a:ext uri="{FF2B5EF4-FFF2-40B4-BE49-F238E27FC236}">
                <a16:creationId xmlns:a16="http://schemas.microsoft.com/office/drawing/2014/main" id="{36677997-49AD-3678-9698-F69060E710CF}"/>
              </a:ext>
            </a:extLst>
          </p:cNvPr>
          <p:cNvSpPr>
            <a:spLocks noGrp="1"/>
          </p:cNvSpPr>
          <p:nvPr>
            <p:ph type="body" sz="quarter" idx="13" hasCustomPrompt="1"/>
          </p:nvPr>
        </p:nvSpPr>
        <p:spPr>
          <a:xfrm>
            <a:off x="1235042" y="928545"/>
            <a:ext cx="1336037" cy="344636"/>
          </a:xfrm>
          <a:prstGeom prst="roundRect">
            <a:avLst>
              <a:gd name="adj" fmla="val 24869"/>
            </a:avLst>
          </a:prstGeom>
          <a:solidFill>
            <a:schemeClr val="accent4"/>
          </a:solidFill>
        </p:spPr>
        <p:txBody>
          <a:bodyPr wrap="none" lIns="144000" tIns="0" rIns="144000" bIns="36000">
            <a:spAutoFit/>
          </a:bodyPr>
          <a:lstStyle>
            <a:lvl1pPr>
              <a:lnSpc>
                <a:spcPct val="130000"/>
              </a:lnSpc>
              <a:defRPr sz="1400"/>
            </a:lvl1pPr>
            <a:lvl2pPr marL="0" indent="0">
              <a:buNone/>
              <a:defRPr/>
            </a:lvl2pPr>
          </a:lstStyle>
          <a:p>
            <a:pPr lvl="0"/>
            <a:r>
              <a:rPr lang="nl-NL" dirty="0" err="1"/>
              <a:t>Subheader</a:t>
            </a:r>
            <a:endParaRPr lang="nl-NL" dirty="0"/>
          </a:p>
        </p:txBody>
      </p:sp>
      <p:sp>
        <p:nvSpPr>
          <p:cNvPr id="8" name="Rechthoek 7">
            <a:extLst>
              <a:ext uri="{FF2B5EF4-FFF2-40B4-BE49-F238E27FC236}">
                <a16:creationId xmlns:a16="http://schemas.microsoft.com/office/drawing/2014/main" id="{0082AA95-7DFB-50BB-B5DA-788015338DED}"/>
              </a:ext>
            </a:extLst>
          </p:cNvPr>
          <p:cNvSpPr/>
          <p:nvPr/>
        </p:nvSpPr>
        <p:spPr>
          <a:xfrm>
            <a:off x="1235075" y="1198505"/>
            <a:ext cx="71211" cy="74676"/>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776425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Onze kernwaarden">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235075" y="1677558"/>
            <a:ext cx="6337370" cy="2417846"/>
          </a:xfrm>
        </p:spPr>
        <p:txBody>
          <a:bodyPr/>
          <a:lstStyle>
            <a:lvl1pPr>
              <a:defRPr/>
            </a:lvl1pPr>
          </a:lstStyle>
          <a:p>
            <a:r>
              <a:rPr lang="nl-NL" dirty="0"/>
              <a:t>Klik voor kernwaarden</a:t>
            </a:r>
          </a:p>
        </p:txBody>
      </p:sp>
      <p:sp>
        <p:nvSpPr>
          <p:cNvPr id="4" name="Tijdelijke aanduiding voor datum 3"/>
          <p:cNvSpPr>
            <a:spLocks noGrp="1"/>
          </p:cNvSpPr>
          <p:nvPr>
            <p:ph type="dt" sz="half" idx="10"/>
          </p:nvPr>
        </p:nvSpPr>
        <p:spPr/>
        <p:txBody>
          <a:bodyPr/>
          <a:lstStyle/>
          <a:p>
            <a:fld id="{41F16E72-1664-4A34-AF1C-0DAFBCCDF53E}" type="datetimeFigureOut">
              <a:rPr lang="nl-NL" smtClean="0"/>
              <a:t>28-04-2025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629B894-90F6-41D7-9A07-ECFCD63270B6}" type="slidenum">
              <a:rPr lang="nl-NL" smtClean="0"/>
              <a:t>‹nr.›</a:t>
            </a:fld>
            <a:endParaRPr lang="nl-NL"/>
          </a:p>
        </p:txBody>
      </p:sp>
      <p:sp>
        <p:nvSpPr>
          <p:cNvPr id="12" name="Tijdelijke aanduiding voor tekst 11">
            <a:extLst>
              <a:ext uri="{FF2B5EF4-FFF2-40B4-BE49-F238E27FC236}">
                <a16:creationId xmlns:a16="http://schemas.microsoft.com/office/drawing/2014/main" id="{57024E79-792E-836E-392E-BC3030E5BF43}"/>
              </a:ext>
            </a:extLst>
          </p:cNvPr>
          <p:cNvSpPr>
            <a:spLocks noGrp="1"/>
          </p:cNvSpPr>
          <p:nvPr>
            <p:ph type="body" sz="quarter" idx="14" hasCustomPrompt="1"/>
          </p:nvPr>
        </p:nvSpPr>
        <p:spPr>
          <a:xfrm>
            <a:off x="1235076" y="4527665"/>
            <a:ext cx="2954266" cy="1457209"/>
          </a:xfrm>
        </p:spPr>
        <p:txBody>
          <a:bodyPr/>
          <a:lstStyle>
            <a:lvl1pPr>
              <a:defRPr/>
            </a:lvl1pPr>
          </a:lstStyle>
          <a:p>
            <a:pPr lvl="0"/>
            <a:r>
              <a:rPr lang="nl-NL" dirty="0"/>
              <a:t>Kernwaarde</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9" name="Tijdelijke aanduiding voor tekst 11">
            <a:extLst>
              <a:ext uri="{FF2B5EF4-FFF2-40B4-BE49-F238E27FC236}">
                <a16:creationId xmlns:a16="http://schemas.microsoft.com/office/drawing/2014/main" id="{FFFD9201-DF25-4767-2078-F66D51C33EED}"/>
              </a:ext>
            </a:extLst>
          </p:cNvPr>
          <p:cNvSpPr>
            <a:spLocks noGrp="1"/>
          </p:cNvSpPr>
          <p:nvPr>
            <p:ph type="body" sz="quarter" idx="19" hasCustomPrompt="1"/>
          </p:nvPr>
        </p:nvSpPr>
        <p:spPr>
          <a:xfrm>
            <a:off x="4618179" y="4527665"/>
            <a:ext cx="2954266" cy="1457209"/>
          </a:xfrm>
        </p:spPr>
        <p:txBody>
          <a:bodyPr/>
          <a:lstStyle>
            <a:lvl1pPr>
              <a:defRPr/>
            </a:lvl1pPr>
          </a:lstStyle>
          <a:p>
            <a:pPr lvl="0"/>
            <a:r>
              <a:rPr lang="nl-NL" dirty="0"/>
              <a:t>Kernwaarde </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10" name="Tijdelijke aanduiding voor tekst 11">
            <a:extLst>
              <a:ext uri="{FF2B5EF4-FFF2-40B4-BE49-F238E27FC236}">
                <a16:creationId xmlns:a16="http://schemas.microsoft.com/office/drawing/2014/main" id="{E98C5CA4-C8A3-1738-2887-9E72BE6CC218}"/>
              </a:ext>
            </a:extLst>
          </p:cNvPr>
          <p:cNvSpPr>
            <a:spLocks noGrp="1"/>
          </p:cNvSpPr>
          <p:nvPr>
            <p:ph type="body" sz="quarter" idx="20" hasCustomPrompt="1"/>
          </p:nvPr>
        </p:nvSpPr>
        <p:spPr>
          <a:xfrm>
            <a:off x="8001282" y="4527665"/>
            <a:ext cx="2954266" cy="1457209"/>
          </a:xfrm>
        </p:spPr>
        <p:txBody>
          <a:bodyPr/>
          <a:lstStyle>
            <a:lvl1pPr>
              <a:defRPr/>
            </a:lvl1pPr>
          </a:lstStyle>
          <a:p>
            <a:pPr lvl="0"/>
            <a:r>
              <a:rPr lang="nl-NL" dirty="0"/>
              <a:t>Kernwaarde </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7" name="Tijdelijke aanduiding voor tekst 10">
            <a:extLst>
              <a:ext uri="{FF2B5EF4-FFF2-40B4-BE49-F238E27FC236}">
                <a16:creationId xmlns:a16="http://schemas.microsoft.com/office/drawing/2014/main" id="{8B9E60DD-77C3-6F0F-AC90-97A98E1FCA06}"/>
              </a:ext>
            </a:extLst>
          </p:cNvPr>
          <p:cNvSpPr>
            <a:spLocks noGrp="1"/>
          </p:cNvSpPr>
          <p:nvPr>
            <p:ph type="body" sz="quarter" idx="13" hasCustomPrompt="1"/>
          </p:nvPr>
        </p:nvSpPr>
        <p:spPr>
          <a:xfrm>
            <a:off x="1235042" y="928545"/>
            <a:ext cx="1336037" cy="344636"/>
          </a:xfrm>
          <a:prstGeom prst="roundRect">
            <a:avLst>
              <a:gd name="adj" fmla="val 24869"/>
            </a:avLst>
          </a:prstGeom>
          <a:solidFill>
            <a:schemeClr val="accent4"/>
          </a:solidFill>
        </p:spPr>
        <p:txBody>
          <a:bodyPr wrap="none" lIns="144000" tIns="0" rIns="144000" bIns="36000">
            <a:spAutoFit/>
          </a:bodyPr>
          <a:lstStyle>
            <a:lvl1pPr>
              <a:lnSpc>
                <a:spcPct val="130000"/>
              </a:lnSpc>
              <a:defRPr sz="1400"/>
            </a:lvl1pPr>
            <a:lvl2pPr marL="0" indent="0">
              <a:buNone/>
              <a:defRPr/>
            </a:lvl2pPr>
          </a:lstStyle>
          <a:p>
            <a:pPr lvl="0"/>
            <a:r>
              <a:rPr lang="nl-NL" dirty="0" err="1"/>
              <a:t>Subheader</a:t>
            </a:r>
            <a:endParaRPr lang="nl-NL" dirty="0"/>
          </a:p>
        </p:txBody>
      </p:sp>
      <p:sp>
        <p:nvSpPr>
          <p:cNvPr id="8" name="Rechthoek 7">
            <a:extLst>
              <a:ext uri="{FF2B5EF4-FFF2-40B4-BE49-F238E27FC236}">
                <a16:creationId xmlns:a16="http://schemas.microsoft.com/office/drawing/2014/main" id="{5E20483A-3E2C-1A13-6409-973654C9095D}"/>
              </a:ext>
            </a:extLst>
          </p:cNvPr>
          <p:cNvSpPr/>
          <p:nvPr/>
        </p:nvSpPr>
        <p:spPr>
          <a:xfrm>
            <a:off x="1235075" y="1198505"/>
            <a:ext cx="71211" cy="74676"/>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291652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el en object">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nl-NL" dirty="0"/>
              <a:t>Klik voor titel</a:t>
            </a:r>
          </a:p>
        </p:txBody>
      </p:sp>
      <p:sp>
        <p:nvSpPr>
          <p:cNvPr id="3" name="Tijdelijke aanduiding voor inhoud 2"/>
          <p:cNvSpPr>
            <a:spLocks noGrp="1"/>
          </p:cNvSpPr>
          <p:nvPr>
            <p:ph idx="1" hasCustomPrompt="1"/>
          </p:nvPr>
        </p:nvSpPr>
        <p:spPr/>
        <p:txBody>
          <a:bodyPr/>
          <a:lstStyle>
            <a:lvl1pPr>
              <a:defRPr baseline="0"/>
            </a:lvl1pPr>
          </a:lstStyle>
          <a:p>
            <a:pPr lvl="0"/>
            <a:r>
              <a:rPr lang="nl-NL" dirty="0"/>
              <a:t>Klik om tekst toe te voegen. Klik op de knop “Volgende tekstopmaak” als je een opsomming of genummerde lijst wilt typen (zie ook de dia met tips). </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10"/>
          </p:nvPr>
        </p:nvSpPr>
        <p:spPr/>
        <p:txBody>
          <a:bodyPr/>
          <a:lstStyle/>
          <a:p>
            <a:fld id="{41F16E72-1664-4A34-AF1C-0DAFBCCDF53E}" type="datetimeFigureOut">
              <a:rPr lang="nl-NL" smtClean="0"/>
              <a:t>28-04-2025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629B894-90F6-41D7-9A07-ECFCD63270B6}" type="slidenum">
              <a:rPr lang="nl-NL" smtClean="0"/>
              <a:t>‹nr.›</a:t>
            </a:fld>
            <a:endParaRPr lang="nl-NL"/>
          </a:p>
        </p:txBody>
      </p:sp>
      <p:sp>
        <p:nvSpPr>
          <p:cNvPr id="11" name="Tijdelijke aanduiding voor tekst 10">
            <a:extLst>
              <a:ext uri="{FF2B5EF4-FFF2-40B4-BE49-F238E27FC236}">
                <a16:creationId xmlns:a16="http://schemas.microsoft.com/office/drawing/2014/main" id="{6BA79C42-CF02-66B0-00DA-9240BB5E4D9F}"/>
              </a:ext>
            </a:extLst>
          </p:cNvPr>
          <p:cNvSpPr>
            <a:spLocks noGrp="1"/>
          </p:cNvSpPr>
          <p:nvPr>
            <p:ph type="body" sz="quarter" idx="13" hasCustomPrompt="1"/>
          </p:nvPr>
        </p:nvSpPr>
        <p:spPr>
          <a:xfrm>
            <a:off x="1235075" y="928545"/>
            <a:ext cx="4860925" cy="412750"/>
          </a:xfrm>
        </p:spPr>
        <p:txBody>
          <a:bodyPr/>
          <a:lstStyle>
            <a:lvl1pPr>
              <a:defRPr sz="2250"/>
            </a:lvl1pPr>
            <a:lvl2pPr marL="0" indent="0">
              <a:buNone/>
              <a:defRPr/>
            </a:lvl2pPr>
          </a:lstStyle>
          <a:p>
            <a:pPr lvl="0"/>
            <a:r>
              <a:rPr lang="nl-NL" dirty="0" err="1"/>
              <a:t>Subheader</a:t>
            </a:r>
            <a:endParaRPr lang="nl-NL" dirty="0"/>
          </a:p>
        </p:txBody>
      </p:sp>
    </p:spTree>
    <p:extLst>
      <p:ext uri="{BB962C8B-B14F-4D97-AF65-F5344CB8AC3E}">
        <p14:creationId xmlns:p14="http://schemas.microsoft.com/office/powerpoint/2010/main" val="1234349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wee kolommen">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235075" y="1677558"/>
            <a:ext cx="9182100" cy="748291"/>
          </a:xfrm>
        </p:spPr>
        <p:txBody>
          <a:bodyPr/>
          <a:lstStyle>
            <a:lvl1pPr>
              <a:defRPr/>
            </a:lvl1pPr>
          </a:lstStyle>
          <a:p>
            <a:r>
              <a:rPr lang="nl-NL" dirty="0"/>
              <a:t>Klik voor titel</a:t>
            </a:r>
          </a:p>
        </p:txBody>
      </p:sp>
      <p:sp>
        <p:nvSpPr>
          <p:cNvPr id="3" name="Tijdelijke aanduiding voor inhoud 2"/>
          <p:cNvSpPr>
            <a:spLocks noGrp="1"/>
          </p:cNvSpPr>
          <p:nvPr>
            <p:ph idx="1" hasCustomPrompt="1"/>
          </p:nvPr>
        </p:nvSpPr>
        <p:spPr>
          <a:xfrm>
            <a:off x="1235075" y="2563996"/>
            <a:ext cx="4321175" cy="3420879"/>
          </a:xfrm>
        </p:spPr>
        <p:txBody>
          <a:bodyPr/>
          <a:lstStyle>
            <a:lvl1pPr>
              <a:lnSpc>
                <a:spcPct val="120000"/>
              </a:lnSpc>
              <a:defRPr sz="1250" baseline="0"/>
            </a:lvl1pPr>
            <a:lvl2pPr>
              <a:lnSpc>
                <a:spcPct val="120000"/>
              </a:lnSpc>
              <a:defRPr sz="1250"/>
            </a:lvl2pPr>
            <a:lvl3pPr>
              <a:lnSpc>
                <a:spcPct val="120000"/>
              </a:lnSpc>
              <a:defRPr sz="1250"/>
            </a:lvl3pPr>
            <a:lvl4pPr>
              <a:lnSpc>
                <a:spcPct val="120000"/>
              </a:lnSpc>
              <a:defRPr sz="2000"/>
            </a:lvl4pPr>
            <a:lvl5pPr>
              <a:lnSpc>
                <a:spcPct val="120000"/>
              </a:lnSpc>
              <a:defRPr sz="1250"/>
            </a:lvl5pPr>
          </a:lstStyle>
          <a:p>
            <a:pPr lvl="0"/>
            <a:r>
              <a:rPr lang="nl-NL" dirty="0"/>
              <a:t>Klik om tekst toe te voegen. Klik op de knop “Volgende tekstopmaak” als je een opsomming of genummerde lijst wilt typen (zie ook de dia met tips). </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10"/>
          </p:nvPr>
        </p:nvSpPr>
        <p:spPr/>
        <p:txBody>
          <a:bodyPr/>
          <a:lstStyle/>
          <a:p>
            <a:fld id="{41F16E72-1664-4A34-AF1C-0DAFBCCDF53E}" type="datetimeFigureOut">
              <a:rPr lang="nl-NL" smtClean="0"/>
              <a:t>28-04-2025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629B894-90F6-41D7-9A07-ECFCD63270B6}" type="slidenum">
              <a:rPr lang="nl-NL" smtClean="0"/>
              <a:t>‹nr.›</a:t>
            </a:fld>
            <a:endParaRPr lang="nl-NL"/>
          </a:p>
        </p:txBody>
      </p:sp>
      <p:sp>
        <p:nvSpPr>
          <p:cNvPr id="11" name="Tijdelijke aanduiding voor tekst 10">
            <a:extLst>
              <a:ext uri="{FF2B5EF4-FFF2-40B4-BE49-F238E27FC236}">
                <a16:creationId xmlns:a16="http://schemas.microsoft.com/office/drawing/2014/main" id="{6BA79C42-CF02-66B0-00DA-9240BB5E4D9F}"/>
              </a:ext>
            </a:extLst>
          </p:cNvPr>
          <p:cNvSpPr>
            <a:spLocks noGrp="1"/>
          </p:cNvSpPr>
          <p:nvPr>
            <p:ph type="body" sz="quarter" idx="13" hasCustomPrompt="1"/>
          </p:nvPr>
        </p:nvSpPr>
        <p:spPr>
          <a:xfrm>
            <a:off x="1235075" y="928545"/>
            <a:ext cx="4860925" cy="412750"/>
          </a:xfrm>
        </p:spPr>
        <p:txBody>
          <a:bodyPr/>
          <a:lstStyle>
            <a:lvl1pPr>
              <a:defRPr sz="2250"/>
            </a:lvl1pPr>
            <a:lvl2pPr marL="0" indent="0">
              <a:buNone/>
              <a:defRPr/>
            </a:lvl2pPr>
          </a:lstStyle>
          <a:p>
            <a:pPr lvl="0"/>
            <a:r>
              <a:rPr lang="nl-NL" dirty="0" err="1"/>
              <a:t>Subheader</a:t>
            </a:r>
            <a:endParaRPr lang="nl-NL" dirty="0"/>
          </a:p>
        </p:txBody>
      </p:sp>
      <p:sp>
        <p:nvSpPr>
          <p:cNvPr id="7" name="Tijdelijke aanduiding voor inhoud 2">
            <a:extLst>
              <a:ext uri="{FF2B5EF4-FFF2-40B4-BE49-F238E27FC236}">
                <a16:creationId xmlns:a16="http://schemas.microsoft.com/office/drawing/2014/main" id="{C6C18FFD-CF21-9931-AF26-90B347456185}"/>
              </a:ext>
            </a:extLst>
          </p:cNvPr>
          <p:cNvSpPr>
            <a:spLocks noGrp="1"/>
          </p:cNvSpPr>
          <p:nvPr>
            <p:ph idx="14" hasCustomPrompt="1"/>
          </p:nvPr>
        </p:nvSpPr>
        <p:spPr>
          <a:xfrm>
            <a:off x="6096000" y="2563200"/>
            <a:ext cx="4321175" cy="3420879"/>
          </a:xfrm>
        </p:spPr>
        <p:txBody>
          <a:bodyPr/>
          <a:lstStyle>
            <a:lvl1pPr>
              <a:lnSpc>
                <a:spcPct val="120000"/>
              </a:lnSpc>
              <a:defRPr sz="1250" baseline="0"/>
            </a:lvl1pPr>
            <a:lvl2pPr>
              <a:lnSpc>
                <a:spcPct val="120000"/>
              </a:lnSpc>
              <a:defRPr sz="1250"/>
            </a:lvl2pPr>
            <a:lvl3pPr>
              <a:lnSpc>
                <a:spcPct val="120000"/>
              </a:lnSpc>
              <a:defRPr sz="1250"/>
            </a:lvl3pPr>
            <a:lvl4pPr>
              <a:lnSpc>
                <a:spcPct val="120000"/>
              </a:lnSpc>
              <a:defRPr sz="2000"/>
            </a:lvl4pPr>
            <a:lvl5pPr>
              <a:lnSpc>
                <a:spcPct val="120000"/>
              </a:lnSpc>
              <a:defRPr sz="1250"/>
            </a:lvl5pPr>
          </a:lstStyle>
          <a:p>
            <a:pPr lvl="0"/>
            <a:r>
              <a:rPr lang="nl-NL" dirty="0"/>
              <a:t>Klik om tekst toe te voegen. Klik op de knop “Volgende tekstopmaak” als je een opsomming of genummerde lijst wilt typen (zie ook de dia met tips). </a:t>
            </a:r>
          </a:p>
          <a:p>
            <a:pPr lvl="1"/>
            <a:r>
              <a:rPr lang="nl-NL" dirty="0"/>
              <a:t>Tweede niveau</a:t>
            </a:r>
          </a:p>
          <a:p>
            <a:pPr lvl="2"/>
            <a:r>
              <a:rPr lang="nl-NL" dirty="0"/>
              <a:t>Derde niveau</a:t>
            </a:r>
          </a:p>
          <a:p>
            <a:pPr lvl="3"/>
            <a:r>
              <a:rPr lang="nl-NL" dirty="0"/>
              <a:t>Vierde niveau</a:t>
            </a:r>
          </a:p>
          <a:p>
            <a:pPr lvl="4"/>
            <a:r>
              <a:rPr lang="nl-NL" dirty="0"/>
              <a:t>Vijfde niveau</a:t>
            </a:r>
          </a:p>
        </p:txBody>
      </p:sp>
    </p:spTree>
    <p:extLst>
      <p:ext uri="{BB962C8B-B14F-4D97-AF65-F5344CB8AC3E}">
        <p14:creationId xmlns:p14="http://schemas.microsoft.com/office/powerpoint/2010/main" val="3713597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Drie kolommen">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235075" y="1677558"/>
            <a:ext cx="9721574" cy="748291"/>
          </a:xfrm>
        </p:spPr>
        <p:txBody>
          <a:bodyPr/>
          <a:lstStyle>
            <a:lvl1pPr>
              <a:defRPr/>
            </a:lvl1pPr>
          </a:lstStyle>
          <a:p>
            <a:r>
              <a:rPr lang="nl-NL" dirty="0"/>
              <a:t>Klik voor titel</a:t>
            </a:r>
          </a:p>
        </p:txBody>
      </p:sp>
      <p:sp>
        <p:nvSpPr>
          <p:cNvPr id="4" name="Tijdelijke aanduiding voor datum 3"/>
          <p:cNvSpPr>
            <a:spLocks noGrp="1"/>
          </p:cNvSpPr>
          <p:nvPr>
            <p:ph type="dt" sz="half" idx="10"/>
          </p:nvPr>
        </p:nvSpPr>
        <p:spPr/>
        <p:txBody>
          <a:bodyPr/>
          <a:lstStyle/>
          <a:p>
            <a:fld id="{41F16E72-1664-4A34-AF1C-0DAFBCCDF53E}" type="datetimeFigureOut">
              <a:rPr lang="nl-NL" smtClean="0"/>
              <a:t>28-04-2025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D629B894-90F6-41D7-9A07-ECFCD63270B6}" type="slidenum">
              <a:rPr lang="nl-NL" smtClean="0"/>
              <a:t>‹nr.›</a:t>
            </a:fld>
            <a:endParaRPr lang="nl-NL"/>
          </a:p>
        </p:txBody>
      </p:sp>
      <p:sp>
        <p:nvSpPr>
          <p:cNvPr id="11" name="Tijdelijke aanduiding voor tekst 10">
            <a:extLst>
              <a:ext uri="{FF2B5EF4-FFF2-40B4-BE49-F238E27FC236}">
                <a16:creationId xmlns:a16="http://schemas.microsoft.com/office/drawing/2014/main" id="{6BA79C42-CF02-66B0-00DA-9240BB5E4D9F}"/>
              </a:ext>
            </a:extLst>
          </p:cNvPr>
          <p:cNvSpPr>
            <a:spLocks noGrp="1"/>
          </p:cNvSpPr>
          <p:nvPr>
            <p:ph type="body" sz="quarter" idx="13" hasCustomPrompt="1"/>
          </p:nvPr>
        </p:nvSpPr>
        <p:spPr>
          <a:xfrm>
            <a:off x="1235075" y="928545"/>
            <a:ext cx="4860925" cy="412750"/>
          </a:xfrm>
        </p:spPr>
        <p:txBody>
          <a:bodyPr/>
          <a:lstStyle>
            <a:lvl1pPr>
              <a:defRPr sz="2250"/>
            </a:lvl1pPr>
            <a:lvl2pPr marL="0" indent="0">
              <a:buNone/>
              <a:defRPr/>
            </a:lvl2pPr>
          </a:lstStyle>
          <a:p>
            <a:pPr lvl="0"/>
            <a:r>
              <a:rPr lang="nl-NL" dirty="0" err="1"/>
              <a:t>Subheader</a:t>
            </a:r>
            <a:endParaRPr lang="nl-NL" dirty="0"/>
          </a:p>
        </p:txBody>
      </p:sp>
      <p:sp>
        <p:nvSpPr>
          <p:cNvPr id="12" name="Tijdelijke aanduiding voor inhoud 2">
            <a:extLst>
              <a:ext uri="{FF2B5EF4-FFF2-40B4-BE49-F238E27FC236}">
                <a16:creationId xmlns:a16="http://schemas.microsoft.com/office/drawing/2014/main" id="{B370094A-8CB1-D986-C7B3-7C3AFD47C1D0}"/>
              </a:ext>
            </a:extLst>
          </p:cNvPr>
          <p:cNvSpPr>
            <a:spLocks noGrp="1"/>
          </p:cNvSpPr>
          <p:nvPr>
            <p:ph idx="1" hasCustomPrompt="1"/>
          </p:nvPr>
        </p:nvSpPr>
        <p:spPr>
          <a:xfrm>
            <a:off x="1235076" y="2923486"/>
            <a:ext cx="2954540" cy="3061390"/>
          </a:xfrm>
        </p:spPr>
        <p:txBody>
          <a:bodyPr/>
          <a:lstStyle>
            <a:lvl1pPr>
              <a:lnSpc>
                <a:spcPct val="120000"/>
              </a:lnSpc>
              <a:defRPr sz="1250" baseline="0"/>
            </a:lvl1pPr>
            <a:lvl2pPr>
              <a:lnSpc>
                <a:spcPct val="120000"/>
              </a:lnSpc>
              <a:defRPr sz="1250"/>
            </a:lvl2pPr>
            <a:lvl3pPr>
              <a:lnSpc>
                <a:spcPct val="120000"/>
              </a:lnSpc>
              <a:defRPr sz="1250"/>
            </a:lvl3pPr>
            <a:lvl4pPr>
              <a:lnSpc>
                <a:spcPct val="120000"/>
              </a:lnSpc>
              <a:defRPr sz="2000"/>
            </a:lvl4pPr>
            <a:lvl5pPr>
              <a:lnSpc>
                <a:spcPct val="120000"/>
              </a:lnSpc>
              <a:defRPr sz="1250"/>
            </a:lvl5pPr>
          </a:lstStyle>
          <a:p>
            <a:pPr lvl="0"/>
            <a:r>
              <a:rPr lang="nl-NL" dirty="0"/>
              <a:t>Klik om tekst toe te voegen. Klik op de knop “Volgende tekstopmaak” als je een opsomming of genummerde lijst wilt typen (zie ook de dia met tips). </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13" name="Tijdelijke aanduiding voor tekst 10">
            <a:extLst>
              <a:ext uri="{FF2B5EF4-FFF2-40B4-BE49-F238E27FC236}">
                <a16:creationId xmlns:a16="http://schemas.microsoft.com/office/drawing/2014/main" id="{7AAF537D-A4BF-E8EC-B5B4-4E1623C9CF7F}"/>
              </a:ext>
            </a:extLst>
          </p:cNvPr>
          <p:cNvSpPr>
            <a:spLocks noGrp="1"/>
          </p:cNvSpPr>
          <p:nvPr>
            <p:ph type="body" sz="quarter" idx="14" hasCustomPrompt="1"/>
          </p:nvPr>
        </p:nvSpPr>
        <p:spPr>
          <a:xfrm>
            <a:off x="1234800" y="2510735"/>
            <a:ext cx="2954541" cy="412750"/>
          </a:xfrm>
        </p:spPr>
        <p:txBody>
          <a:bodyPr/>
          <a:lstStyle>
            <a:lvl1pPr>
              <a:defRPr sz="2000">
                <a:solidFill>
                  <a:schemeClr val="accent1"/>
                </a:solidFill>
              </a:defRPr>
            </a:lvl1pPr>
            <a:lvl2pPr marL="0" indent="0">
              <a:buNone/>
              <a:defRPr/>
            </a:lvl2pPr>
          </a:lstStyle>
          <a:p>
            <a:pPr lvl="0"/>
            <a:r>
              <a:rPr lang="nl-NL" dirty="0" err="1"/>
              <a:t>Subheader</a:t>
            </a:r>
            <a:endParaRPr lang="nl-NL" dirty="0"/>
          </a:p>
        </p:txBody>
      </p:sp>
      <p:sp>
        <p:nvSpPr>
          <p:cNvPr id="14" name="Tijdelijke aanduiding voor inhoud 2">
            <a:extLst>
              <a:ext uri="{FF2B5EF4-FFF2-40B4-BE49-F238E27FC236}">
                <a16:creationId xmlns:a16="http://schemas.microsoft.com/office/drawing/2014/main" id="{CAE669D6-3216-67E1-F5A0-CB7B27E0CB21}"/>
              </a:ext>
            </a:extLst>
          </p:cNvPr>
          <p:cNvSpPr>
            <a:spLocks noGrp="1"/>
          </p:cNvSpPr>
          <p:nvPr>
            <p:ph idx="15" hasCustomPrompt="1"/>
          </p:nvPr>
        </p:nvSpPr>
        <p:spPr>
          <a:xfrm>
            <a:off x="8002384" y="2923486"/>
            <a:ext cx="2954540" cy="3061390"/>
          </a:xfrm>
        </p:spPr>
        <p:txBody>
          <a:bodyPr/>
          <a:lstStyle>
            <a:lvl1pPr>
              <a:lnSpc>
                <a:spcPct val="120000"/>
              </a:lnSpc>
              <a:defRPr sz="1250" baseline="0"/>
            </a:lvl1pPr>
            <a:lvl2pPr>
              <a:lnSpc>
                <a:spcPct val="120000"/>
              </a:lnSpc>
              <a:defRPr sz="1250"/>
            </a:lvl2pPr>
            <a:lvl3pPr>
              <a:lnSpc>
                <a:spcPct val="120000"/>
              </a:lnSpc>
              <a:defRPr sz="1250"/>
            </a:lvl3pPr>
            <a:lvl4pPr>
              <a:lnSpc>
                <a:spcPct val="120000"/>
              </a:lnSpc>
              <a:defRPr sz="2000"/>
            </a:lvl4pPr>
            <a:lvl5pPr>
              <a:lnSpc>
                <a:spcPct val="120000"/>
              </a:lnSpc>
              <a:defRPr sz="1250"/>
            </a:lvl5pPr>
          </a:lstStyle>
          <a:p>
            <a:pPr lvl="0"/>
            <a:r>
              <a:rPr lang="nl-NL" dirty="0"/>
              <a:t>Klik om tekst toe te voegen. Klik op de knop “Volgende tekstopmaak” als je een opsomming of genummerde lijst wilt typen (zie ook de dia met tips). </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15" name="Tijdelijke aanduiding voor tekst 10">
            <a:extLst>
              <a:ext uri="{FF2B5EF4-FFF2-40B4-BE49-F238E27FC236}">
                <a16:creationId xmlns:a16="http://schemas.microsoft.com/office/drawing/2014/main" id="{396355B5-7799-238B-D492-E71905CB37E2}"/>
              </a:ext>
            </a:extLst>
          </p:cNvPr>
          <p:cNvSpPr>
            <a:spLocks noGrp="1"/>
          </p:cNvSpPr>
          <p:nvPr>
            <p:ph type="body" sz="quarter" idx="16" hasCustomPrompt="1"/>
          </p:nvPr>
        </p:nvSpPr>
        <p:spPr>
          <a:xfrm>
            <a:off x="8002108" y="2510735"/>
            <a:ext cx="2954541" cy="412750"/>
          </a:xfrm>
        </p:spPr>
        <p:txBody>
          <a:bodyPr/>
          <a:lstStyle>
            <a:lvl1pPr>
              <a:defRPr sz="2000">
                <a:solidFill>
                  <a:schemeClr val="accent1"/>
                </a:solidFill>
              </a:defRPr>
            </a:lvl1pPr>
            <a:lvl2pPr marL="0" indent="0">
              <a:buNone/>
              <a:defRPr/>
            </a:lvl2pPr>
          </a:lstStyle>
          <a:p>
            <a:pPr lvl="0"/>
            <a:r>
              <a:rPr lang="nl-NL" dirty="0" err="1"/>
              <a:t>Subheader</a:t>
            </a:r>
            <a:endParaRPr lang="nl-NL" dirty="0"/>
          </a:p>
        </p:txBody>
      </p:sp>
      <p:sp>
        <p:nvSpPr>
          <p:cNvPr id="16" name="Tijdelijke aanduiding voor inhoud 2">
            <a:extLst>
              <a:ext uri="{FF2B5EF4-FFF2-40B4-BE49-F238E27FC236}">
                <a16:creationId xmlns:a16="http://schemas.microsoft.com/office/drawing/2014/main" id="{8097E012-5D9A-FAC8-E86D-7A6B0E160181}"/>
              </a:ext>
            </a:extLst>
          </p:cNvPr>
          <p:cNvSpPr>
            <a:spLocks noGrp="1"/>
          </p:cNvSpPr>
          <p:nvPr>
            <p:ph idx="17" hasCustomPrompt="1"/>
          </p:nvPr>
        </p:nvSpPr>
        <p:spPr>
          <a:xfrm>
            <a:off x="4618455" y="2923485"/>
            <a:ext cx="2954540" cy="3061390"/>
          </a:xfrm>
        </p:spPr>
        <p:txBody>
          <a:bodyPr/>
          <a:lstStyle>
            <a:lvl1pPr>
              <a:lnSpc>
                <a:spcPct val="120000"/>
              </a:lnSpc>
              <a:defRPr sz="1250" baseline="0"/>
            </a:lvl1pPr>
            <a:lvl2pPr>
              <a:lnSpc>
                <a:spcPct val="120000"/>
              </a:lnSpc>
              <a:defRPr sz="1250"/>
            </a:lvl2pPr>
            <a:lvl3pPr>
              <a:lnSpc>
                <a:spcPct val="120000"/>
              </a:lnSpc>
              <a:defRPr sz="1250"/>
            </a:lvl3pPr>
            <a:lvl4pPr>
              <a:lnSpc>
                <a:spcPct val="120000"/>
              </a:lnSpc>
              <a:defRPr sz="2000"/>
            </a:lvl4pPr>
            <a:lvl5pPr>
              <a:lnSpc>
                <a:spcPct val="120000"/>
              </a:lnSpc>
              <a:defRPr sz="1250"/>
            </a:lvl5pPr>
          </a:lstStyle>
          <a:p>
            <a:pPr lvl="0"/>
            <a:r>
              <a:rPr lang="nl-NL" dirty="0"/>
              <a:t>Klik om tekst toe te voegen. Klik op de knop “Volgende tekstopmaak” als je een opsomming of genummerde lijst wilt typen (zie ook de dia met tips). </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17" name="Tijdelijke aanduiding voor tekst 10">
            <a:extLst>
              <a:ext uri="{FF2B5EF4-FFF2-40B4-BE49-F238E27FC236}">
                <a16:creationId xmlns:a16="http://schemas.microsoft.com/office/drawing/2014/main" id="{6A18641A-BCB2-3271-62CF-1D710283E0A0}"/>
              </a:ext>
            </a:extLst>
          </p:cNvPr>
          <p:cNvSpPr>
            <a:spLocks noGrp="1"/>
          </p:cNvSpPr>
          <p:nvPr>
            <p:ph type="body" sz="quarter" idx="18" hasCustomPrompt="1"/>
          </p:nvPr>
        </p:nvSpPr>
        <p:spPr>
          <a:xfrm>
            <a:off x="4618179" y="2510734"/>
            <a:ext cx="2954541" cy="412750"/>
          </a:xfrm>
        </p:spPr>
        <p:txBody>
          <a:bodyPr/>
          <a:lstStyle>
            <a:lvl1pPr>
              <a:defRPr sz="2000">
                <a:solidFill>
                  <a:schemeClr val="accent1"/>
                </a:solidFill>
              </a:defRPr>
            </a:lvl1pPr>
            <a:lvl2pPr marL="0" indent="0">
              <a:buNone/>
              <a:defRPr/>
            </a:lvl2pPr>
          </a:lstStyle>
          <a:p>
            <a:pPr lvl="0"/>
            <a:r>
              <a:rPr lang="nl-NL" dirty="0" err="1"/>
              <a:t>Subheader</a:t>
            </a:r>
            <a:endParaRPr lang="nl-NL" dirty="0"/>
          </a:p>
        </p:txBody>
      </p:sp>
    </p:spTree>
    <p:extLst>
      <p:ext uri="{BB962C8B-B14F-4D97-AF65-F5344CB8AC3E}">
        <p14:creationId xmlns:p14="http://schemas.microsoft.com/office/powerpoint/2010/main" val="1914951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1235075" y="1677558"/>
            <a:ext cx="9721852" cy="748291"/>
          </a:xfrm>
          <a:prstGeom prst="rect">
            <a:avLst/>
          </a:prstGeom>
        </p:spPr>
        <p:txBody>
          <a:bodyPr vert="horz" lIns="0" tIns="0" rIns="0" bIns="0" rtlCol="0" anchor="t" anchorCtr="0">
            <a:noAutofit/>
          </a:bodyPr>
          <a:lstStyle/>
          <a:p>
            <a:r>
              <a:rPr lang="nl-NL" dirty="0"/>
              <a:t>Klik om de stijl te bewerken</a:t>
            </a:r>
          </a:p>
        </p:txBody>
      </p:sp>
      <p:sp>
        <p:nvSpPr>
          <p:cNvPr id="3" name="Tijdelijke aanduiding voor tekst 2"/>
          <p:cNvSpPr>
            <a:spLocks noGrp="1"/>
          </p:cNvSpPr>
          <p:nvPr>
            <p:ph type="body" idx="1"/>
          </p:nvPr>
        </p:nvSpPr>
        <p:spPr>
          <a:xfrm>
            <a:off x="1235075" y="2563996"/>
            <a:ext cx="9721852" cy="3420879"/>
          </a:xfrm>
          <a:prstGeom prst="rect">
            <a:avLst/>
          </a:prstGeom>
        </p:spPr>
        <p:txBody>
          <a:bodyPr vert="horz" lIns="0" tIns="0" rIns="0" bIns="0" rtlCol="0">
            <a:noAutofit/>
          </a:bodyPr>
          <a:lstStyle/>
          <a:p>
            <a:pPr lvl="0"/>
            <a:r>
              <a:rPr lang="nl-NL" dirty="0"/>
              <a:t>Klik om een tekst toe te voegen. Zie de pagina met tips voor het kiezen van een andere tekstopmaak. </a:t>
            </a:r>
          </a:p>
          <a:p>
            <a:pPr lvl="1"/>
            <a:r>
              <a:rPr lang="nl-NL" dirty="0"/>
              <a:t>Tweede niveau</a:t>
            </a:r>
          </a:p>
          <a:p>
            <a:pPr lvl="2"/>
            <a:r>
              <a:rPr lang="nl-NL" dirty="0"/>
              <a:t>Derde niveau</a:t>
            </a:r>
          </a:p>
          <a:p>
            <a:pPr lvl="3"/>
            <a:r>
              <a:rPr lang="nl-NL" dirty="0"/>
              <a:t>Vierde niveau</a:t>
            </a:r>
          </a:p>
          <a:p>
            <a:pPr lvl="4"/>
            <a:r>
              <a:rPr lang="nl-NL" dirty="0"/>
              <a:t>Vijfde niveau</a:t>
            </a:r>
          </a:p>
          <a:p>
            <a:pPr lvl="5"/>
            <a:r>
              <a:rPr lang="nl-NL" dirty="0"/>
              <a:t>Zesde niveau</a:t>
            </a:r>
          </a:p>
        </p:txBody>
      </p:sp>
      <p:sp>
        <p:nvSpPr>
          <p:cNvPr id="4" name="Tijdelijke aanduiding voor datum 3"/>
          <p:cNvSpPr>
            <a:spLocks noGrp="1"/>
          </p:cNvSpPr>
          <p:nvPr>
            <p:ph type="dt" sz="half" idx="2"/>
          </p:nvPr>
        </p:nvSpPr>
        <p:spPr>
          <a:xfrm>
            <a:off x="1235075" y="7015827"/>
            <a:ext cx="2346325" cy="365125"/>
          </a:xfrm>
          <a:prstGeom prst="rect">
            <a:avLst/>
          </a:prstGeom>
        </p:spPr>
        <p:txBody>
          <a:bodyPr vert="horz" lIns="0" tIns="0" rIns="0" bIns="0" rtlCol="0" anchor="ctr">
            <a:noAutofit/>
          </a:bodyPr>
          <a:lstStyle>
            <a:lvl1pPr algn="l">
              <a:defRPr sz="1200">
                <a:solidFill>
                  <a:schemeClr val="tx2"/>
                </a:solidFill>
              </a:defRPr>
            </a:lvl1pPr>
          </a:lstStyle>
          <a:p>
            <a:fld id="{41F16E72-1664-4A34-AF1C-0DAFBCCDF53E}" type="datetimeFigureOut">
              <a:rPr lang="nl-NL" smtClean="0"/>
              <a:t>28-04-2025</a:t>
            </a:fld>
            <a:endParaRPr lang="nl-NL"/>
          </a:p>
        </p:txBody>
      </p:sp>
      <p:sp>
        <p:nvSpPr>
          <p:cNvPr id="5" name="Tijdelijke aanduiding voor voettekst 4"/>
          <p:cNvSpPr>
            <a:spLocks noGrp="1"/>
          </p:cNvSpPr>
          <p:nvPr>
            <p:ph type="ftr" sz="quarter" idx="3"/>
          </p:nvPr>
        </p:nvSpPr>
        <p:spPr>
          <a:xfrm>
            <a:off x="4038601" y="7015827"/>
            <a:ext cx="4114800" cy="365125"/>
          </a:xfrm>
          <a:prstGeom prst="rect">
            <a:avLst/>
          </a:prstGeom>
        </p:spPr>
        <p:txBody>
          <a:bodyPr vert="horz" lIns="0" tIns="0" rIns="0" bIns="0" rtlCol="0" anchor="ctr">
            <a:noAutofit/>
          </a:bodyPr>
          <a:lstStyle>
            <a:lvl1pPr algn="ctr">
              <a:defRPr sz="1200">
                <a:solidFill>
                  <a:schemeClr val="tx2"/>
                </a:solidFill>
              </a:defRPr>
            </a:lvl1pPr>
          </a:lstStyle>
          <a:p>
            <a:endParaRPr lang="nl-NL"/>
          </a:p>
        </p:txBody>
      </p:sp>
      <p:sp>
        <p:nvSpPr>
          <p:cNvPr id="6" name="Tijdelijke aanduiding voor dianummer 5"/>
          <p:cNvSpPr>
            <a:spLocks noGrp="1"/>
          </p:cNvSpPr>
          <p:nvPr>
            <p:ph type="sldNum" sz="quarter" idx="4"/>
          </p:nvPr>
        </p:nvSpPr>
        <p:spPr>
          <a:xfrm>
            <a:off x="8610601" y="7015827"/>
            <a:ext cx="2346326" cy="365125"/>
          </a:xfrm>
          <a:prstGeom prst="rect">
            <a:avLst/>
          </a:prstGeom>
        </p:spPr>
        <p:txBody>
          <a:bodyPr vert="horz" lIns="0" tIns="0" rIns="0" bIns="0" rtlCol="0" anchor="ctr">
            <a:noAutofit/>
          </a:bodyPr>
          <a:lstStyle>
            <a:lvl1pPr algn="r">
              <a:defRPr sz="1200">
                <a:solidFill>
                  <a:schemeClr val="tx2"/>
                </a:solidFill>
              </a:defRPr>
            </a:lvl1pPr>
          </a:lstStyle>
          <a:p>
            <a:fld id="{D629B894-90F6-41D7-9A07-ECFCD63270B6}" type="slidenum">
              <a:rPr lang="nl-NL" smtClean="0"/>
              <a:t>‹nr.›</a:t>
            </a:fld>
            <a:endParaRPr lang="nl-NL"/>
          </a:p>
        </p:txBody>
      </p:sp>
      <p:sp>
        <p:nvSpPr>
          <p:cNvPr id="24" name="Rechthoek 23"/>
          <p:cNvSpPr/>
          <p:nvPr/>
        </p:nvSpPr>
        <p:spPr>
          <a:xfrm>
            <a:off x="0" y="-352043"/>
            <a:ext cx="121040" cy="247650"/>
          </a:xfrm>
          <a:prstGeom prst="rect">
            <a:avLst/>
          </a:prstGeom>
          <a:solidFill>
            <a:schemeClr val="bg1"/>
          </a:solidFill>
          <a:ln w="31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5" name="Rechthoek 24"/>
          <p:cNvSpPr/>
          <p:nvPr/>
        </p:nvSpPr>
        <p:spPr>
          <a:xfrm>
            <a:off x="173751" y="-352043"/>
            <a:ext cx="121040" cy="247650"/>
          </a:xfrm>
          <a:prstGeom prst="rect">
            <a:avLst/>
          </a:prstGeom>
          <a:solidFill>
            <a:schemeClr val="tx1"/>
          </a:solidFill>
          <a:ln w="31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6" name="Rechthoek 25"/>
          <p:cNvSpPr/>
          <p:nvPr/>
        </p:nvSpPr>
        <p:spPr>
          <a:xfrm>
            <a:off x="521253" y="-352043"/>
            <a:ext cx="121040" cy="247650"/>
          </a:xfrm>
          <a:prstGeom prst="rect">
            <a:avLst/>
          </a:prstGeom>
          <a:solidFill>
            <a:schemeClr val="tx2"/>
          </a:solidFill>
          <a:ln w="31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7" name="Rechthoek 26"/>
          <p:cNvSpPr/>
          <p:nvPr/>
        </p:nvSpPr>
        <p:spPr>
          <a:xfrm>
            <a:off x="1042506" y="-352043"/>
            <a:ext cx="121040" cy="247650"/>
          </a:xfrm>
          <a:prstGeom prst="rect">
            <a:avLst/>
          </a:prstGeom>
          <a:solidFill>
            <a:schemeClr val="accent3"/>
          </a:solidFill>
          <a:ln w="31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8" name="Rechthoek 27"/>
          <p:cNvSpPr/>
          <p:nvPr/>
        </p:nvSpPr>
        <p:spPr>
          <a:xfrm>
            <a:off x="1216257" y="-352043"/>
            <a:ext cx="121040" cy="247650"/>
          </a:xfrm>
          <a:prstGeom prst="rect">
            <a:avLst/>
          </a:prstGeom>
          <a:solidFill>
            <a:schemeClr val="accent4"/>
          </a:solidFill>
          <a:ln w="31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9" name="Rechthoek 28"/>
          <p:cNvSpPr/>
          <p:nvPr/>
        </p:nvSpPr>
        <p:spPr>
          <a:xfrm>
            <a:off x="1563760" y="-352043"/>
            <a:ext cx="121040" cy="247650"/>
          </a:xfrm>
          <a:prstGeom prst="rect">
            <a:avLst/>
          </a:prstGeom>
          <a:solidFill>
            <a:schemeClr val="accent6"/>
          </a:solidFill>
          <a:ln w="31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0" name="Rechthoek 29"/>
          <p:cNvSpPr/>
          <p:nvPr/>
        </p:nvSpPr>
        <p:spPr>
          <a:xfrm>
            <a:off x="1390008" y="-352043"/>
            <a:ext cx="121040" cy="247650"/>
          </a:xfrm>
          <a:prstGeom prst="rect">
            <a:avLst/>
          </a:prstGeom>
          <a:solidFill>
            <a:schemeClr val="accent5"/>
          </a:solidFill>
          <a:ln w="31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1" name="Rechthoek 30"/>
          <p:cNvSpPr/>
          <p:nvPr/>
        </p:nvSpPr>
        <p:spPr>
          <a:xfrm>
            <a:off x="347502" y="-352043"/>
            <a:ext cx="121040" cy="247650"/>
          </a:xfrm>
          <a:prstGeom prst="rect">
            <a:avLst/>
          </a:prstGeom>
          <a:solidFill>
            <a:schemeClr val="bg2"/>
          </a:solidFill>
          <a:ln w="31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2" name="Rechthoek 31"/>
          <p:cNvSpPr/>
          <p:nvPr/>
        </p:nvSpPr>
        <p:spPr>
          <a:xfrm>
            <a:off x="695004" y="-352043"/>
            <a:ext cx="121040" cy="247650"/>
          </a:xfrm>
          <a:prstGeom prst="rect">
            <a:avLst/>
          </a:prstGeom>
          <a:ln w="31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3" name="Rechthoek 32"/>
          <p:cNvSpPr/>
          <p:nvPr/>
        </p:nvSpPr>
        <p:spPr>
          <a:xfrm>
            <a:off x="868755" y="-352043"/>
            <a:ext cx="121040" cy="247650"/>
          </a:xfrm>
          <a:prstGeom prst="rect">
            <a:avLst/>
          </a:prstGeom>
          <a:solidFill>
            <a:schemeClr val="accent2"/>
          </a:solidFill>
          <a:ln w="31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8833523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914400" rtl="0" eaLnBrk="1" latinLnBrk="0" hangingPunct="1">
        <a:lnSpc>
          <a:spcPct val="100000"/>
        </a:lnSpc>
        <a:spcBef>
          <a:spcPct val="0"/>
        </a:spcBef>
        <a:buNone/>
        <a:defRPr sz="4500" kern="1200">
          <a:solidFill>
            <a:schemeClr val="accent1"/>
          </a:solidFill>
          <a:latin typeface="+mj-lt"/>
          <a:ea typeface="+mj-ea"/>
          <a:cs typeface="+mj-cs"/>
        </a:defRPr>
      </a:lvl1pPr>
    </p:titleStyle>
    <p:bodyStyle>
      <a:lvl1pPr marL="0" indent="0" algn="l" defTabSz="914400" rtl="0" eaLnBrk="1" latinLnBrk="0" hangingPunct="1">
        <a:lnSpc>
          <a:spcPct val="130000"/>
        </a:lnSpc>
        <a:spcBef>
          <a:spcPts val="0"/>
        </a:spcBef>
        <a:buFont typeface="Arial" panose="020B0604020202020204" pitchFamily="34" charset="0"/>
        <a:buNone/>
        <a:defRPr sz="1400" kern="1200">
          <a:solidFill>
            <a:schemeClr val="tx1"/>
          </a:solidFill>
          <a:latin typeface="+mn-lt"/>
          <a:ea typeface="+mn-ea"/>
          <a:cs typeface="+mn-cs"/>
        </a:defRPr>
      </a:lvl1pPr>
      <a:lvl2pPr marL="216000" indent="-216000" algn="l" defTabSz="914400" rtl="0" eaLnBrk="1" latinLnBrk="0" hangingPunct="1">
        <a:lnSpc>
          <a:spcPct val="130000"/>
        </a:lnSpc>
        <a:spcBef>
          <a:spcPts val="0"/>
        </a:spcBef>
        <a:buClr>
          <a:schemeClr val="accent1"/>
        </a:buClr>
        <a:buFont typeface="Wingdings" panose="05000000000000000000" pitchFamily="2" charset="2"/>
        <a:buChar char="§"/>
        <a:defRPr sz="1400" kern="1200">
          <a:solidFill>
            <a:schemeClr val="tx1"/>
          </a:solidFill>
          <a:latin typeface="+mn-lt"/>
          <a:ea typeface="+mn-ea"/>
          <a:cs typeface="+mn-cs"/>
        </a:defRPr>
      </a:lvl2pPr>
      <a:lvl3pPr marL="216000" indent="-216000" algn="l" defTabSz="914400" rtl="0" eaLnBrk="1" latinLnBrk="0" hangingPunct="1">
        <a:lnSpc>
          <a:spcPct val="130000"/>
        </a:lnSpc>
        <a:spcBef>
          <a:spcPts val="0"/>
        </a:spcBef>
        <a:buClr>
          <a:schemeClr val="accent1"/>
        </a:buClr>
        <a:buFont typeface="+mj-lt"/>
        <a:buAutoNum type="arabicPeriod"/>
        <a:defRPr sz="1400" kern="1200">
          <a:solidFill>
            <a:schemeClr val="tx1"/>
          </a:solidFill>
          <a:latin typeface="+mn-lt"/>
          <a:ea typeface="+mn-ea"/>
          <a:cs typeface="+mn-cs"/>
        </a:defRPr>
      </a:lvl3pPr>
      <a:lvl4pPr marL="0" indent="0" algn="l" defTabSz="914400" rtl="0" eaLnBrk="1" latinLnBrk="0" hangingPunct="1">
        <a:lnSpc>
          <a:spcPct val="130000"/>
        </a:lnSpc>
        <a:spcBef>
          <a:spcPts val="0"/>
        </a:spcBef>
        <a:buFont typeface="Arial" panose="020B0604020202020204" pitchFamily="34" charset="0"/>
        <a:buNone/>
        <a:defRPr sz="2000" kern="1200">
          <a:solidFill>
            <a:schemeClr val="accent1"/>
          </a:solidFill>
          <a:latin typeface="+mn-lt"/>
          <a:ea typeface="+mn-ea"/>
          <a:cs typeface="+mn-cs"/>
        </a:defRPr>
      </a:lvl4pPr>
      <a:lvl5pPr marL="0" indent="0" algn="l" defTabSz="914400" rtl="0" eaLnBrk="1" latinLnBrk="0" hangingPunct="1">
        <a:lnSpc>
          <a:spcPct val="130000"/>
        </a:lnSpc>
        <a:spcBef>
          <a:spcPts val="0"/>
        </a:spcBef>
        <a:buFont typeface="Arial" panose="020B0604020202020204" pitchFamily="34" charset="0"/>
        <a:buNone/>
        <a:defRPr sz="1400" kern="1200">
          <a:solidFill>
            <a:schemeClr val="tx1"/>
          </a:solidFill>
          <a:latin typeface="+mn-lt"/>
          <a:ea typeface="+mn-ea"/>
          <a:cs typeface="+mn-cs"/>
        </a:defRPr>
      </a:lvl5pPr>
      <a:lvl6pPr marL="0" indent="0" algn="l" defTabSz="914400" rtl="0" eaLnBrk="1" latinLnBrk="0" hangingPunct="1">
        <a:lnSpc>
          <a:spcPct val="130000"/>
        </a:lnSpc>
        <a:spcBef>
          <a:spcPts val="0"/>
        </a:spcBef>
        <a:buFont typeface="Arial" panose="020B0604020202020204" pitchFamily="34" charset="0"/>
        <a:buNone/>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778">
          <p15:clr>
            <a:srgbClr val="F26B43"/>
          </p15:clr>
        </p15:guide>
        <p15:guide id="4" pos="6902">
          <p15:clr>
            <a:srgbClr val="F26B43"/>
          </p15:clr>
        </p15:guide>
        <p15:guide id="5" orient="horz" pos="3770">
          <p15:clr>
            <a:srgbClr val="F26B43"/>
          </p15:clr>
        </p15:guide>
        <p15:guide id="6" pos="3500">
          <p15:clr>
            <a:srgbClr val="F26B43"/>
          </p15:clr>
        </p15:guide>
        <p15:guide id="7" pos="418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F49203-5388-4AF8-78FF-A43204B88118}"/>
              </a:ext>
            </a:extLst>
          </p:cNvPr>
          <p:cNvSpPr txBox="1">
            <a:spLocks noGrp="1"/>
          </p:cNvSpPr>
          <p:nvPr>
            <p:ph type="ctrTitle"/>
          </p:nvPr>
        </p:nvSpPr>
        <p:spPr>
          <a:xfrm>
            <a:off x="1026353" y="1954532"/>
            <a:ext cx="6414807" cy="2387600"/>
          </a:xfrm>
        </p:spPr>
        <p:txBody>
          <a:bodyPr/>
          <a:lstStyle/>
          <a:p>
            <a:pPr lvl="0">
              <a:tabLst>
                <a:tab pos="7896228" algn="l"/>
              </a:tabLst>
            </a:pPr>
            <a:r>
              <a:rPr lang="nl-NL" sz="4800" dirty="0"/>
              <a:t>Het belang van een actueel testament en levenstestament</a:t>
            </a:r>
          </a:p>
        </p:txBody>
      </p:sp>
      <p:pic>
        <p:nvPicPr>
          <p:cNvPr id="3" name="Afbeelding 8">
            <a:extLst>
              <a:ext uri="{FF2B5EF4-FFF2-40B4-BE49-F238E27FC236}">
                <a16:creationId xmlns:a16="http://schemas.microsoft.com/office/drawing/2014/main" id="{441E2772-517E-B5A1-8D3E-498F3E2DCAD1}"/>
              </a:ext>
            </a:extLst>
          </p:cNvPr>
          <p:cNvPicPr>
            <a:picLocks noChangeAspect="1"/>
          </p:cNvPicPr>
          <p:nvPr/>
        </p:nvPicPr>
        <p:blipFill>
          <a:blip r:embed="rId2"/>
          <a:stretch>
            <a:fillRect/>
          </a:stretch>
        </p:blipFill>
        <p:spPr>
          <a:xfrm>
            <a:off x="9703445" y="5601773"/>
            <a:ext cx="2248099" cy="688755"/>
          </a:xfrm>
          <a:prstGeom prst="rect">
            <a:avLst/>
          </a:prstGeom>
          <a:noFill/>
          <a:ln cap="flat">
            <a:noFill/>
          </a:ln>
        </p:spPr>
      </p:pic>
      <p:sp>
        <p:nvSpPr>
          <p:cNvPr id="7" name="Rechthoek 6">
            <a:extLst>
              <a:ext uri="{FF2B5EF4-FFF2-40B4-BE49-F238E27FC236}">
                <a16:creationId xmlns:a16="http://schemas.microsoft.com/office/drawing/2014/main" id="{4B367DBE-7E64-047A-8BFD-17EC51D28669}"/>
              </a:ext>
            </a:extLst>
          </p:cNvPr>
          <p:cNvSpPr/>
          <p:nvPr/>
        </p:nvSpPr>
        <p:spPr>
          <a:xfrm>
            <a:off x="8637373" y="5516217"/>
            <a:ext cx="852616" cy="859869"/>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tekst 2">
            <a:extLst>
              <a:ext uri="{FF2B5EF4-FFF2-40B4-BE49-F238E27FC236}">
                <a16:creationId xmlns:a16="http://schemas.microsoft.com/office/drawing/2014/main" id="{9E140475-E4E6-FD40-6BD9-4A479FC404DC}"/>
              </a:ext>
            </a:extLst>
          </p:cNvPr>
          <p:cNvSpPr>
            <a:spLocks noGrp="1"/>
          </p:cNvSpPr>
          <p:nvPr>
            <p:ph type="body" sz="quarter" idx="13"/>
          </p:nvPr>
        </p:nvSpPr>
        <p:spPr>
          <a:xfrm>
            <a:off x="1235042" y="928545"/>
            <a:ext cx="1889597" cy="344636"/>
          </a:xfrm>
        </p:spPr>
        <p:txBody>
          <a:bodyPr/>
          <a:lstStyle/>
          <a:p>
            <a:r>
              <a:rPr lang="nl-NL" dirty="0"/>
              <a:t>Levenstestament</a:t>
            </a:r>
          </a:p>
        </p:txBody>
      </p:sp>
      <p:sp>
        <p:nvSpPr>
          <p:cNvPr id="4" name="Tijdelijke aanduiding voor tekst 3">
            <a:extLst>
              <a:ext uri="{FF2B5EF4-FFF2-40B4-BE49-F238E27FC236}">
                <a16:creationId xmlns:a16="http://schemas.microsoft.com/office/drawing/2014/main" id="{709C1FDF-C669-EF59-1249-D93FFADBBDC3}"/>
              </a:ext>
            </a:extLst>
          </p:cNvPr>
          <p:cNvSpPr>
            <a:spLocks noGrp="1"/>
          </p:cNvSpPr>
          <p:nvPr>
            <p:ph type="body" sz="quarter" idx="14"/>
          </p:nvPr>
        </p:nvSpPr>
        <p:spPr>
          <a:xfrm>
            <a:off x="1235074" y="1692877"/>
            <a:ext cx="8786003" cy="4291998"/>
          </a:xfrm>
        </p:spPr>
        <p:txBody>
          <a:bodyPr/>
          <a:lstStyle/>
          <a:p>
            <a:pPr marL="342900" indent="-342900">
              <a:buFont typeface="Arial" panose="020B0604020202020204" pitchFamily="34" charset="0"/>
              <a:buChar char="•"/>
            </a:pPr>
            <a:r>
              <a:rPr lang="nl-NL" sz="1600" dirty="0">
                <a:latin typeface="Sora" pitchFamily="2" charset="0"/>
                <a:cs typeface="Sora" pitchFamily="2" charset="0"/>
              </a:rPr>
              <a:t>Jan krijgt de diagnose dementie</a:t>
            </a:r>
          </a:p>
          <a:p>
            <a:pPr marL="342900" indent="-342900">
              <a:buFont typeface="Arial" panose="020B0604020202020204" pitchFamily="34" charset="0"/>
              <a:buChar char="•"/>
            </a:pPr>
            <a:r>
              <a:rPr lang="nl-NL" sz="1600" dirty="0">
                <a:latin typeface="Sora" pitchFamily="2" charset="0"/>
                <a:cs typeface="Sora" pitchFamily="2" charset="0"/>
              </a:rPr>
              <a:t>Jan wordt opgenomen in een zorginstelling</a:t>
            </a:r>
          </a:p>
          <a:p>
            <a:pPr marL="342900" indent="-342900">
              <a:buFont typeface="Arial" panose="020B0604020202020204" pitchFamily="34" charset="0"/>
              <a:buChar char="•"/>
            </a:pPr>
            <a:r>
              <a:rPr lang="nl-NL" sz="1600" dirty="0">
                <a:latin typeface="Sora" pitchFamily="2" charset="0"/>
                <a:cs typeface="Sora" pitchFamily="2" charset="0"/>
              </a:rPr>
              <a:t>Nel wil de woning verkopen en gaan huren of kleiner gaan wonen</a:t>
            </a:r>
          </a:p>
          <a:p>
            <a:pPr marL="342900" lvl="1" indent="-342900">
              <a:buFont typeface="Arial" panose="020B0604020202020204" pitchFamily="34" charset="0"/>
              <a:buChar char="•"/>
            </a:pPr>
            <a:r>
              <a:rPr lang="nl-NL" sz="1100" dirty="0">
                <a:latin typeface="Sora" pitchFamily="2" charset="0"/>
                <a:cs typeface="Sora" pitchFamily="2" charset="0"/>
              </a:rPr>
              <a:t>Kan Nel dat doen?</a:t>
            </a:r>
          </a:p>
          <a:p>
            <a:pPr marL="342900" lvl="1" indent="-342900">
              <a:buFont typeface="Arial" panose="020B0604020202020204" pitchFamily="34" charset="0"/>
              <a:buChar char="•"/>
            </a:pPr>
            <a:r>
              <a:rPr lang="nl-NL" sz="1100" dirty="0">
                <a:latin typeface="Sora" pitchFamily="2" charset="0"/>
                <a:cs typeface="Sora" pitchFamily="2" charset="0"/>
              </a:rPr>
              <a:t>Nee!</a:t>
            </a:r>
          </a:p>
          <a:p>
            <a:pPr marL="342900" lvl="1" indent="-342900">
              <a:buFont typeface="Arial" panose="020B0604020202020204" pitchFamily="34" charset="0"/>
              <a:buChar char="•"/>
            </a:pPr>
            <a:endParaRPr lang="nl-NL" sz="1100" dirty="0">
              <a:latin typeface="Sora" pitchFamily="2" charset="0"/>
              <a:cs typeface="Sora" pitchFamily="2" charset="0"/>
            </a:endParaRPr>
          </a:p>
          <a:p>
            <a:pPr marL="342900" indent="-342900">
              <a:buFont typeface="Arial" panose="020B0604020202020204" pitchFamily="34" charset="0"/>
              <a:buChar char="•"/>
            </a:pPr>
            <a:r>
              <a:rPr lang="nl-NL" sz="1600" dirty="0">
                <a:latin typeface="Sora" pitchFamily="2" charset="0"/>
                <a:cs typeface="Sora" pitchFamily="2" charset="0"/>
              </a:rPr>
              <a:t>Nel wil de woning goed isoleren om de energierekening omlaag te brengen. Dat kost </a:t>
            </a:r>
            <a:r>
              <a:rPr kumimoji="0" lang="nl-NL" sz="1600" b="0" i="0" u="none" strike="noStrike" kern="1200" cap="none" spc="0" normalizeH="0" baseline="0" noProof="0" dirty="0">
                <a:ln>
                  <a:noFill/>
                </a:ln>
                <a:solidFill>
                  <a:schemeClr val="accent5"/>
                </a:solidFill>
                <a:effectLst/>
                <a:uLnTx/>
                <a:uFillTx/>
                <a:latin typeface="Sora" pitchFamily="2" charset="0"/>
                <a:cs typeface="Sora" pitchFamily="2" charset="0"/>
              </a:rPr>
              <a:t>€ 2.500</a:t>
            </a:r>
            <a:endParaRPr lang="nl-NL" sz="1600" dirty="0">
              <a:latin typeface="Sora" pitchFamily="2" charset="0"/>
              <a:cs typeface="Sora" pitchFamily="2" charset="0"/>
            </a:endParaRPr>
          </a:p>
          <a:p>
            <a:pPr marL="342900" lvl="1" indent="-342900">
              <a:buFont typeface="Arial" panose="020B0604020202020204" pitchFamily="34" charset="0"/>
              <a:buChar char="•"/>
            </a:pPr>
            <a:r>
              <a:rPr lang="nl-NL" sz="1100" dirty="0">
                <a:latin typeface="Sora" pitchFamily="2" charset="0"/>
                <a:cs typeface="Sora" pitchFamily="2" charset="0"/>
              </a:rPr>
              <a:t>Kan Nel dat doen?</a:t>
            </a:r>
          </a:p>
          <a:p>
            <a:pPr marL="342900" lvl="1" indent="-342900">
              <a:buFont typeface="Arial" panose="020B0604020202020204" pitchFamily="34" charset="0"/>
              <a:buChar char="•"/>
            </a:pPr>
            <a:r>
              <a:rPr lang="nl-NL" sz="1100" dirty="0">
                <a:latin typeface="Sora" pitchFamily="2" charset="0"/>
                <a:cs typeface="Sora" pitchFamily="2" charset="0"/>
              </a:rPr>
              <a:t>Nee!</a:t>
            </a:r>
          </a:p>
          <a:p>
            <a:pPr marL="342900" lvl="1" indent="-342900">
              <a:buFont typeface="Arial" panose="020B0604020202020204" pitchFamily="34" charset="0"/>
              <a:buChar char="•"/>
            </a:pPr>
            <a:endParaRPr lang="nl-NL" sz="1100" dirty="0">
              <a:latin typeface="Sora" pitchFamily="2" charset="0"/>
              <a:cs typeface="Sora" pitchFamily="2" charset="0"/>
            </a:endParaRPr>
          </a:p>
        </p:txBody>
      </p:sp>
    </p:spTree>
    <p:extLst>
      <p:ext uri="{BB962C8B-B14F-4D97-AF65-F5344CB8AC3E}">
        <p14:creationId xmlns:p14="http://schemas.microsoft.com/office/powerpoint/2010/main" val="736054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40B277-2D0D-5D34-2F7E-AC74D5A6DBFD}"/>
              </a:ext>
            </a:extLst>
          </p:cNvPr>
          <p:cNvSpPr>
            <a:spLocks noGrp="1"/>
          </p:cNvSpPr>
          <p:nvPr>
            <p:ph type="title"/>
          </p:nvPr>
        </p:nvSpPr>
        <p:spPr/>
        <p:txBody>
          <a:bodyPr/>
          <a:lstStyle/>
          <a:p>
            <a:r>
              <a:rPr lang="nl-NL" dirty="0" err="1"/>
              <a:t>Bewindvoering</a:t>
            </a:r>
            <a:endParaRPr lang="nl-NL" dirty="0"/>
          </a:p>
        </p:txBody>
      </p:sp>
      <p:sp>
        <p:nvSpPr>
          <p:cNvPr id="3" name="Tijdelijke aanduiding voor tekst 2">
            <a:extLst>
              <a:ext uri="{FF2B5EF4-FFF2-40B4-BE49-F238E27FC236}">
                <a16:creationId xmlns:a16="http://schemas.microsoft.com/office/drawing/2014/main" id="{A9B0EE8A-0F2C-8515-4987-48B63075A08B}"/>
              </a:ext>
            </a:extLst>
          </p:cNvPr>
          <p:cNvSpPr>
            <a:spLocks noGrp="1"/>
          </p:cNvSpPr>
          <p:nvPr>
            <p:ph type="body" sz="quarter" idx="13"/>
          </p:nvPr>
        </p:nvSpPr>
        <p:spPr/>
        <p:txBody>
          <a:bodyPr/>
          <a:lstStyle/>
          <a:p>
            <a:r>
              <a:rPr lang="nl-NL" dirty="0"/>
              <a:t>Hoe is dit wettelijk geregeld?</a:t>
            </a:r>
          </a:p>
        </p:txBody>
      </p:sp>
      <p:sp>
        <p:nvSpPr>
          <p:cNvPr id="4" name="Tijdelijke aanduiding voor tekst 3">
            <a:extLst>
              <a:ext uri="{FF2B5EF4-FFF2-40B4-BE49-F238E27FC236}">
                <a16:creationId xmlns:a16="http://schemas.microsoft.com/office/drawing/2014/main" id="{70726AD9-5F79-2AD9-7951-B04A1804EBE4}"/>
              </a:ext>
            </a:extLst>
          </p:cNvPr>
          <p:cNvSpPr>
            <a:spLocks noGrp="1"/>
          </p:cNvSpPr>
          <p:nvPr>
            <p:ph type="body" sz="quarter" idx="14"/>
          </p:nvPr>
        </p:nvSpPr>
        <p:spPr>
          <a:xfrm>
            <a:off x="1235075" y="2563813"/>
            <a:ext cx="8151521" cy="3421062"/>
          </a:xfrm>
        </p:spPr>
        <p:txBody>
          <a:bodyPr/>
          <a:lstStyle/>
          <a:p>
            <a:pPr marL="285750" indent="-285750">
              <a:buFont typeface="Arial" panose="020B0604020202020204" pitchFamily="34" charset="0"/>
              <a:buChar char="•"/>
            </a:pPr>
            <a:r>
              <a:rPr lang="nl-NL" dirty="0"/>
              <a:t>Je moet naar de kantonrechter en een verzoek indienen om bewind te krijgen. </a:t>
            </a:r>
          </a:p>
          <a:p>
            <a:pPr marL="501750" lvl="1" indent="-285750">
              <a:buFont typeface="Arial" panose="020B0604020202020204" pitchFamily="34" charset="0"/>
              <a:buChar char="•"/>
            </a:pPr>
            <a:r>
              <a:rPr lang="nl-NL" dirty="0"/>
              <a:t>De kantonrechter beslist wie bewindvoerder is.</a:t>
            </a:r>
          </a:p>
          <a:p>
            <a:pPr marL="285750" indent="-285750">
              <a:buFont typeface="Arial" panose="020B0604020202020204" pitchFamily="34" charset="0"/>
              <a:buChar char="•"/>
            </a:pPr>
            <a:r>
              <a:rPr lang="nl-NL" dirty="0"/>
              <a:t>Jaarlijks moet je rekening en verantwoording afleggen aan de kantonrechter.</a:t>
            </a:r>
          </a:p>
          <a:p>
            <a:pPr marL="285750" indent="-285750">
              <a:buFont typeface="Arial" panose="020B0604020202020204" pitchFamily="34" charset="0"/>
              <a:buChar char="•"/>
            </a:pPr>
            <a:r>
              <a:rPr lang="nl-NL" dirty="0"/>
              <a:t>Voor grote uitgaven (= &gt; € 1.500) moet je toestemming vragen aan de kantonrechter. </a:t>
            </a:r>
          </a:p>
          <a:p>
            <a:endParaRPr lang="nl-NL" dirty="0"/>
          </a:p>
          <a:p>
            <a:endParaRPr lang="nl-NL" dirty="0"/>
          </a:p>
          <a:p>
            <a:r>
              <a:rPr lang="nl-NL" dirty="0"/>
              <a:t>Kortom, zonder levenstestament ben je afhankelijk van het oordeel en (het gebrek aan) snelheid van de rechtbank. </a:t>
            </a:r>
          </a:p>
          <a:p>
            <a:pPr lvl="1" indent="0">
              <a:buNone/>
            </a:pPr>
            <a:endParaRPr lang="nl-NL" dirty="0"/>
          </a:p>
        </p:txBody>
      </p:sp>
    </p:spTree>
    <p:extLst>
      <p:ext uri="{BB962C8B-B14F-4D97-AF65-F5344CB8AC3E}">
        <p14:creationId xmlns:p14="http://schemas.microsoft.com/office/powerpoint/2010/main" val="3610750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2ABDD9-5916-9D2E-B67E-B6EAF93BCAE9}"/>
              </a:ext>
            </a:extLst>
          </p:cNvPr>
          <p:cNvSpPr>
            <a:spLocks noGrp="1"/>
          </p:cNvSpPr>
          <p:nvPr>
            <p:ph type="title"/>
          </p:nvPr>
        </p:nvSpPr>
        <p:spPr/>
        <p:txBody>
          <a:bodyPr/>
          <a:lstStyle/>
          <a:p>
            <a:r>
              <a:rPr lang="nl-NL" dirty="0"/>
              <a:t>Erfrecht</a:t>
            </a:r>
          </a:p>
        </p:txBody>
      </p:sp>
      <p:sp>
        <p:nvSpPr>
          <p:cNvPr id="3" name="Tijdelijke aanduiding voor inhoud 2">
            <a:extLst>
              <a:ext uri="{FF2B5EF4-FFF2-40B4-BE49-F238E27FC236}">
                <a16:creationId xmlns:a16="http://schemas.microsoft.com/office/drawing/2014/main" id="{5FB53E30-947E-B2B5-E5FC-B514325DBF9F}"/>
              </a:ext>
            </a:extLst>
          </p:cNvPr>
          <p:cNvSpPr>
            <a:spLocks noGrp="1"/>
          </p:cNvSpPr>
          <p:nvPr>
            <p:ph idx="1"/>
          </p:nvPr>
        </p:nvSpPr>
        <p:spPr>
          <a:xfrm>
            <a:off x="1235075" y="2563996"/>
            <a:ext cx="7759635" cy="3420879"/>
          </a:xfrm>
        </p:spPr>
        <p:txBody>
          <a:bodyPr/>
          <a:lstStyle/>
          <a:p>
            <a:pPr marL="285750" indent="-285750">
              <a:buFont typeface="Arial" panose="020B0604020202020204" pitchFamily="34" charset="0"/>
              <a:buChar char="•"/>
            </a:pPr>
            <a:r>
              <a:rPr lang="nl-NL" dirty="0"/>
              <a:t>Jan en Nel zijn gehuwd in gemeenschap van goederen en hebben twee kinderen: Bas en Ans. </a:t>
            </a:r>
          </a:p>
          <a:p>
            <a:pPr marL="285750" indent="-285750">
              <a:buFont typeface="Arial" panose="020B0604020202020204" pitchFamily="34" charset="0"/>
              <a:buChar char="•"/>
            </a:pPr>
            <a:r>
              <a:rPr lang="nl-NL" dirty="0"/>
              <a:t>Woning van € 400.000, vrij van hypotheek of volledig verzekerd met overlijdensverzekering.</a:t>
            </a:r>
          </a:p>
          <a:p>
            <a:pPr marL="285750" indent="-285750">
              <a:buFont typeface="Arial" panose="020B0604020202020204" pitchFamily="34" charset="0"/>
              <a:buChar char="•"/>
            </a:pPr>
            <a:r>
              <a:rPr lang="nl-NL" dirty="0"/>
              <a:t>Op de spaarrekening staat € 20.000. </a:t>
            </a:r>
          </a:p>
          <a:p>
            <a:pPr marL="285750" indent="-285750">
              <a:buFont typeface="Arial" panose="020B0604020202020204" pitchFamily="34" charset="0"/>
              <a:buChar char="•"/>
            </a:pPr>
            <a:r>
              <a:rPr lang="nl-NL" dirty="0"/>
              <a:t>De nalatenschap is de helft van het totale vermogen, dus €210.000. </a:t>
            </a:r>
          </a:p>
        </p:txBody>
      </p:sp>
      <p:sp>
        <p:nvSpPr>
          <p:cNvPr id="4" name="Tijdelijke aanduiding voor tekst 3">
            <a:extLst>
              <a:ext uri="{FF2B5EF4-FFF2-40B4-BE49-F238E27FC236}">
                <a16:creationId xmlns:a16="http://schemas.microsoft.com/office/drawing/2014/main" id="{F49D90FC-7FE9-949F-ADBF-95895610653C}"/>
              </a:ext>
            </a:extLst>
          </p:cNvPr>
          <p:cNvSpPr>
            <a:spLocks noGrp="1"/>
          </p:cNvSpPr>
          <p:nvPr>
            <p:ph type="body" sz="quarter" idx="13"/>
          </p:nvPr>
        </p:nvSpPr>
        <p:spPr/>
        <p:txBody>
          <a:bodyPr/>
          <a:lstStyle/>
          <a:p>
            <a:r>
              <a:rPr lang="nl-NL" dirty="0"/>
              <a:t>Hoe is het wettelijk geregeld?</a:t>
            </a:r>
          </a:p>
        </p:txBody>
      </p:sp>
      <p:graphicFrame>
        <p:nvGraphicFramePr>
          <p:cNvPr id="6" name="Grafiek 8">
            <a:extLst>
              <a:ext uri="{FF2B5EF4-FFF2-40B4-BE49-F238E27FC236}">
                <a16:creationId xmlns:a16="http://schemas.microsoft.com/office/drawing/2014/main" id="{42EE48D0-2411-7852-2AEA-8CAC3F2C7327}"/>
              </a:ext>
            </a:extLst>
          </p:cNvPr>
          <p:cNvGraphicFramePr/>
          <p:nvPr>
            <p:extLst>
              <p:ext uri="{D42A27DB-BD31-4B8C-83A1-F6EECF244321}">
                <p14:modId xmlns:p14="http://schemas.microsoft.com/office/powerpoint/2010/main" val="954542183"/>
              </p:ext>
            </p:extLst>
          </p:nvPr>
        </p:nvGraphicFramePr>
        <p:xfrm>
          <a:off x="652484" y="3630761"/>
          <a:ext cx="5173641" cy="284630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Tabel 6">
            <a:extLst>
              <a:ext uri="{FF2B5EF4-FFF2-40B4-BE49-F238E27FC236}">
                <a16:creationId xmlns:a16="http://schemas.microsoft.com/office/drawing/2014/main" id="{74BEC9C2-4367-0FE5-446D-3A8295ECEADD}"/>
              </a:ext>
            </a:extLst>
          </p:cNvPr>
          <p:cNvGraphicFramePr>
            <a:graphicFrameLocks noGrp="1"/>
          </p:cNvGraphicFramePr>
          <p:nvPr>
            <p:extLst>
              <p:ext uri="{D42A27DB-BD31-4B8C-83A1-F6EECF244321}">
                <p14:modId xmlns:p14="http://schemas.microsoft.com/office/powerpoint/2010/main" val="3430669427"/>
              </p:ext>
            </p:extLst>
          </p:nvPr>
        </p:nvGraphicFramePr>
        <p:xfrm>
          <a:off x="5617029" y="4512893"/>
          <a:ext cx="6353112" cy="1082040"/>
        </p:xfrm>
        <a:graphic>
          <a:graphicData uri="http://schemas.openxmlformats.org/drawingml/2006/table">
            <a:tbl>
              <a:tblPr firstRow="1" bandRow="1">
                <a:tableStyleId>{5C22544A-7EE6-4342-B048-85BDC9FD1C3A}</a:tableStyleId>
              </a:tblPr>
              <a:tblGrid>
                <a:gridCol w="1058852">
                  <a:extLst>
                    <a:ext uri="{9D8B030D-6E8A-4147-A177-3AD203B41FA5}">
                      <a16:colId xmlns:a16="http://schemas.microsoft.com/office/drawing/2014/main" val="2616797361"/>
                    </a:ext>
                  </a:extLst>
                </a:gridCol>
                <a:gridCol w="1058852">
                  <a:extLst>
                    <a:ext uri="{9D8B030D-6E8A-4147-A177-3AD203B41FA5}">
                      <a16:colId xmlns:a16="http://schemas.microsoft.com/office/drawing/2014/main" val="68507630"/>
                    </a:ext>
                  </a:extLst>
                </a:gridCol>
                <a:gridCol w="1058852">
                  <a:extLst>
                    <a:ext uri="{9D8B030D-6E8A-4147-A177-3AD203B41FA5}">
                      <a16:colId xmlns:a16="http://schemas.microsoft.com/office/drawing/2014/main" val="2295401014"/>
                    </a:ext>
                  </a:extLst>
                </a:gridCol>
                <a:gridCol w="1058852">
                  <a:extLst>
                    <a:ext uri="{9D8B030D-6E8A-4147-A177-3AD203B41FA5}">
                      <a16:colId xmlns:a16="http://schemas.microsoft.com/office/drawing/2014/main" val="2543280871"/>
                    </a:ext>
                  </a:extLst>
                </a:gridCol>
                <a:gridCol w="1058852">
                  <a:extLst>
                    <a:ext uri="{9D8B030D-6E8A-4147-A177-3AD203B41FA5}">
                      <a16:colId xmlns:a16="http://schemas.microsoft.com/office/drawing/2014/main" val="2253519416"/>
                    </a:ext>
                  </a:extLst>
                </a:gridCol>
                <a:gridCol w="1058852">
                  <a:extLst>
                    <a:ext uri="{9D8B030D-6E8A-4147-A177-3AD203B41FA5}">
                      <a16:colId xmlns:a16="http://schemas.microsoft.com/office/drawing/2014/main" val="1760938265"/>
                    </a:ext>
                  </a:extLst>
                </a:gridCol>
              </a:tblGrid>
              <a:tr h="239473">
                <a:tc>
                  <a:txBody>
                    <a:bodyPr/>
                    <a:lstStyle/>
                    <a:p>
                      <a:r>
                        <a:rPr lang="nl-NL" sz="1100" dirty="0"/>
                        <a:t>Erfgenaam</a:t>
                      </a:r>
                    </a:p>
                  </a:txBody>
                  <a:tcPr/>
                </a:tc>
                <a:tc>
                  <a:txBody>
                    <a:bodyPr/>
                    <a:lstStyle/>
                    <a:p>
                      <a:r>
                        <a:rPr lang="nl-NL" sz="1100" dirty="0"/>
                        <a:t>Verkrijging</a:t>
                      </a:r>
                    </a:p>
                  </a:txBody>
                  <a:tcPr/>
                </a:tc>
                <a:tc>
                  <a:txBody>
                    <a:bodyPr/>
                    <a:lstStyle/>
                    <a:p>
                      <a:r>
                        <a:rPr lang="nl-NL" sz="1100" dirty="0"/>
                        <a:t>Vrijstelling</a:t>
                      </a:r>
                    </a:p>
                  </a:txBody>
                  <a:tcPr/>
                </a:tc>
                <a:tc>
                  <a:txBody>
                    <a:bodyPr/>
                    <a:lstStyle/>
                    <a:p>
                      <a:r>
                        <a:rPr lang="nl-NL" sz="1100" dirty="0"/>
                        <a:t>Belast</a:t>
                      </a:r>
                    </a:p>
                  </a:txBody>
                  <a:tcPr/>
                </a:tc>
                <a:tc>
                  <a:txBody>
                    <a:bodyPr/>
                    <a:lstStyle/>
                    <a:p>
                      <a:r>
                        <a:rPr lang="nl-NL" sz="1100" dirty="0"/>
                        <a:t>%</a:t>
                      </a:r>
                    </a:p>
                  </a:txBody>
                  <a:tcPr/>
                </a:tc>
                <a:tc>
                  <a:txBody>
                    <a:bodyPr/>
                    <a:lstStyle/>
                    <a:p>
                      <a:r>
                        <a:rPr lang="nl-NL" sz="1100" dirty="0"/>
                        <a:t>Totaal</a:t>
                      </a:r>
                    </a:p>
                  </a:txBody>
                  <a:tcPr/>
                </a:tc>
                <a:extLst>
                  <a:ext uri="{0D108BD9-81ED-4DB2-BD59-A6C34878D82A}">
                    <a16:rowId xmlns:a16="http://schemas.microsoft.com/office/drawing/2014/main" val="99728325"/>
                  </a:ext>
                </a:extLst>
              </a:tr>
              <a:tr h="239473">
                <a:tc>
                  <a:txBody>
                    <a:bodyPr/>
                    <a:lstStyle/>
                    <a:p>
                      <a:r>
                        <a:rPr lang="nl-NL" sz="1200" dirty="0"/>
                        <a:t>Nel</a:t>
                      </a:r>
                    </a:p>
                  </a:txBody>
                  <a:tcPr>
                    <a:solidFill>
                      <a:schemeClr val="accent2">
                        <a:lumMod val="20000"/>
                        <a:lumOff val="80000"/>
                      </a:schemeClr>
                    </a:solidFill>
                  </a:tcPr>
                </a:tc>
                <a:tc>
                  <a:txBody>
                    <a:bodyPr/>
                    <a:lstStyle/>
                    <a:p>
                      <a:r>
                        <a:rPr lang="nl-NL" sz="1200" dirty="0"/>
                        <a:t>€ 70.000</a:t>
                      </a:r>
                    </a:p>
                  </a:txBody>
                  <a:tcPr>
                    <a:solidFill>
                      <a:schemeClr val="accent2">
                        <a:lumMod val="20000"/>
                        <a:lumOff val="80000"/>
                      </a:schemeClr>
                    </a:solidFill>
                  </a:tcPr>
                </a:tc>
                <a:tc>
                  <a:txBody>
                    <a:bodyPr/>
                    <a:lstStyle/>
                    <a:p>
                      <a:r>
                        <a:rPr lang="nl-NL" sz="1200" dirty="0"/>
                        <a:t>€ 723.526</a:t>
                      </a:r>
                    </a:p>
                  </a:txBody>
                  <a:tcPr>
                    <a:solidFill>
                      <a:schemeClr val="accent2">
                        <a:lumMod val="20000"/>
                        <a:lumOff val="80000"/>
                      </a:schemeClr>
                    </a:solidFill>
                  </a:tcPr>
                </a:tc>
                <a:tc>
                  <a:txBody>
                    <a:bodyPr/>
                    <a:lstStyle/>
                    <a:p>
                      <a:r>
                        <a:rPr lang="nl-NL" sz="1200" dirty="0"/>
                        <a:t>€ 0</a:t>
                      </a:r>
                    </a:p>
                  </a:txBody>
                  <a:tcPr>
                    <a:solidFill>
                      <a:schemeClr val="accent2">
                        <a:lumMod val="20000"/>
                        <a:lumOff val="80000"/>
                      </a:schemeClr>
                    </a:solidFill>
                  </a:tcPr>
                </a:tc>
                <a:tc>
                  <a:txBody>
                    <a:bodyPr/>
                    <a:lstStyle/>
                    <a:p>
                      <a:r>
                        <a:rPr lang="nl-NL" sz="1200" dirty="0"/>
                        <a:t>10%</a:t>
                      </a:r>
                    </a:p>
                  </a:txBody>
                  <a:tcPr>
                    <a:solidFill>
                      <a:schemeClr val="accent2">
                        <a:lumMod val="20000"/>
                        <a:lumOff val="80000"/>
                      </a:schemeClr>
                    </a:solidFill>
                  </a:tcPr>
                </a:tc>
                <a:tc>
                  <a:txBody>
                    <a:bodyPr/>
                    <a:lstStyle/>
                    <a:p>
                      <a:r>
                        <a:rPr lang="nl-NL" sz="1200" dirty="0"/>
                        <a:t>€ 0</a:t>
                      </a:r>
                    </a:p>
                  </a:txBody>
                  <a:tcPr>
                    <a:solidFill>
                      <a:schemeClr val="accent2">
                        <a:lumMod val="20000"/>
                        <a:lumOff val="80000"/>
                      </a:schemeClr>
                    </a:solidFill>
                  </a:tcPr>
                </a:tc>
                <a:extLst>
                  <a:ext uri="{0D108BD9-81ED-4DB2-BD59-A6C34878D82A}">
                    <a16:rowId xmlns:a16="http://schemas.microsoft.com/office/drawing/2014/main" val="188769230"/>
                  </a:ext>
                </a:extLst>
              </a:tr>
              <a:tr h="239473">
                <a:tc>
                  <a:txBody>
                    <a:bodyPr/>
                    <a:lstStyle/>
                    <a:p>
                      <a:r>
                        <a:rPr lang="nl-NL" sz="1200" dirty="0"/>
                        <a:t>Bas</a:t>
                      </a:r>
                    </a:p>
                  </a:txBody>
                  <a:tcPr>
                    <a:solidFill>
                      <a:schemeClr val="accent2">
                        <a:lumMod val="20000"/>
                        <a:lumOff val="80000"/>
                      </a:schemeClr>
                    </a:solidFill>
                  </a:tcPr>
                </a:tc>
                <a:tc>
                  <a:txBody>
                    <a:bodyPr/>
                    <a:lstStyle/>
                    <a:p>
                      <a:r>
                        <a:rPr lang="nl-NL" sz="1200" dirty="0"/>
                        <a:t>€ 70.000</a:t>
                      </a:r>
                    </a:p>
                  </a:txBody>
                  <a:tcPr>
                    <a:solidFill>
                      <a:schemeClr val="accent2">
                        <a:lumMod val="20000"/>
                        <a:lumOff val="80000"/>
                      </a:schemeClr>
                    </a:solidFill>
                  </a:tcPr>
                </a:tc>
                <a:tc>
                  <a:txBody>
                    <a:bodyPr/>
                    <a:lstStyle/>
                    <a:p>
                      <a:r>
                        <a:rPr lang="nl-NL" sz="1200" dirty="0"/>
                        <a:t>€ 22.918</a:t>
                      </a:r>
                    </a:p>
                  </a:txBody>
                  <a:tcPr>
                    <a:solidFill>
                      <a:schemeClr val="accent2">
                        <a:lumMod val="20000"/>
                        <a:lumOff val="80000"/>
                      </a:schemeClr>
                    </a:solidFill>
                  </a:tcPr>
                </a:tc>
                <a:tc>
                  <a:txBody>
                    <a:bodyPr/>
                    <a:lstStyle/>
                    <a:p>
                      <a:r>
                        <a:rPr lang="nl-NL" sz="1200" dirty="0"/>
                        <a:t>€ 47.082</a:t>
                      </a:r>
                    </a:p>
                  </a:txBody>
                  <a:tcPr>
                    <a:solidFill>
                      <a:schemeClr val="accent2">
                        <a:lumMod val="20000"/>
                        <a:lumOff val="80000"/>
                      </a:schemeClr>
                    </a:solidFill>
                  </a:tcPr>
                </a:tc>
                <a:tc>
                  <a:txBody>
                    <a:bodyPr/>
                    <a:lstStyle/>
                    <a:p>
                      <a:r>
                        <a:rPr lang="nl-NL" sz="1200" dirty="0"/>
                        <a:t>10% </a:t>
                      </a:r>
                    </a:p>
                  </a:txBody>
                  <a:tcPr>
                    <a:solidFill>
                      <a:schemeClr val="accent2">
                        <a:lumMod val="20000"/>
                        <a:lumOff val="80000"/>
                      </a:schemeClr>
                    </a:solidFill>
                  </a:tcPr>
                </a:tc>
                <a:tc>
                  <a:txBody>
                    <a:bodyPr/>
                    <a:lstStyle/>
                    <a:p>
                      <a:r>
                        <a:rPr lang="nl-NL" sz="1200" dirty="0"/>
                        <a:t>€ 4.708</a:t>
                      </a:r>
                    </a:p>
                  </a:txBody>
                  <a:tcPr>
                    <a:solidFill>
                      <a:schemeClr val="accent2">
                        <a:lumMod val="20000"/>
                        <a:lumOff val="80000"/>
                      </a:schemeClr>
                    </a:solidFill>
                  </a:tcPr>
                </a:tc>
                <a:extLst>
                  <a:ext uri="{0D108BD9-81ED-4DB2-BD59-A6C34878D82A}">
                    <a16:rowId xmlns:a16="http://schemas.microsoft.com/office/drawing/2014/main" val="2601631749"/>
                  </a:ext>
                </a:extLst>
              </a:tr>
              <a:tr h="239473">
                <a:tc>
                  <a:txBody>
                    <a:bodyPr/>
                    <a:lstStyle/>
                    <a:p>
                      <a:r>
                        <a:rPr lang="nl-NL" sz="1200" dirty="0"/>
                        <a:t>Ans</a:t>
                      </a:r>
                    </a:p>
                  </a:txBody>
                  <a:tcPr>
                    <a:solidFill>
                      <a:schemeClr val="accent2">
                        <a:lumMod val="20000"/>
                        <a:lumOff val="80000"/>
                      </a:schemeClr>
                    </a:solidFill>
                  </a:tcPr>
                </a:tc>
                <a:tc>
                  <a:txBody>
                    <a:bodyPr/>
                    <a:lstStyle/>
                    <a:p>
                      <a:r>
                        <a:rPr lang="nl-NL" sz="1200" dirty="0"/>
                        <a:t>€ 70.000</a:t>
                      </a:r>
                    </a:p>
                  </a:txBody>
                  <a:tcPr>
                    <a:solidFill>
                      <a:schemeClr val="accent2">
                        <a:lumMod val="20000"/>
                        <a:lumOff val="80000"/>
                      </a:schemeClr>
                    </a:solidFill>
                  </a:tcPr>
                </a:tc>
                <a:tc>
                  <a:txBody>
                    <a:bodyPr/>
                    <a:lstStyle/>
                    <a:p>
                      <a:r>
                        <a:rPr lang="nl-NL" sz="1200" dirty="0"/>
                        <a:t>€ 22.918</a:t>
                      </a:r>
                    </a:p>
                  </a:txBody>
                  <a:tcPr>
                    <a:solidFill>
                      <a:schemeClr val="accent2">
                        <a:lumMod val="20000"/>
                        <a:lumOff val="80000"/>
                      </a:schemeClr>
                    </a:solidFill>
                  </a:tcPr>
                </a:tc>
                <a:tc>
                  <a:txBody>
                    <a:bodyPr/>
                    <a:lstStyle/>
                    <a:p>
                      <a:r>
                        <a:rPr lang="nl-NL" sz="1200" dirty="0"/>
                        <a:t>€ 7.082</a:t>
                      </a:r>
                    </a:p>
                  </a:txBody>
                  <a:tcPr>
                    <a:solidFill>
                      <a:schemeClr val="accent2">
                        <a:lumMod val="20000"/>
                        <a:lumOff val="80000"/>
                      </a:schemeClr>
                    </a:solidFill>
                  </a:tcPr>
                </a:tc>
                <a:tc>
                  <a:txBody>
                    <a:bodyPr/>
                    <a:lstStyle/>
                    <a:p>
                      <a:r>
                        <a:rPr lang="nl-NL" sz="1200" dirty="0"/>
                        <a:t>10%</a:t>
                      </a:r>
                    </a:p>
                  </a:txBody>
                  <a:tcPr>
                    <a:solidFill>
                      <a:schemeClr val="accent2">
                        <a:lumMod val="20000"/>
                        <a:lumOff val="80000"/>
                      </a:schemeClr>
                    </a:solidFill>
                  </a:tcPr>
                </a:tc>
                <a:tc>
                  <a:txBody>
                    <a:bodyPr/>
                    <a:lstStyle/>
                    <a:p>
                      <a:r>
                        <a:rPr lang="nl-NL" sz="1200" dirty="0"/>
                        <a:t>€ 4.708</a:t>
                      </a:r>
                    </a:p>
                  </a:txBody>
                  <a:tcPr>
                    <a:solidFill>
                      <a:schemeClr val="accent2">
                        <a:lumMod val="20000"/>
                        <a:lumOff val="80000"/>
                      </a:schemeClr>
                    </a:solidFill>
                  </a:tcPr>
                </a:tc>
                <a:extLst>
                  <a:ext uri="{0D108BD9-81ED-4DB2-BD59-A6C34878D82A}">
                    <a16:rowId xmlns:a16="http://schemas.microsoft.com/office/drawing/2014/main" val="1644060058"/>
                  </a:ext>
                </a:extLst>
              </a:tr>
            </a:tbl>
          </a:graphicData>
        </a:graphic>
      </p:graphicFrame>
    </p:spTree>
    <p:extLst>
      <p:ext uri="{BB962C8B-B14F-4D97-AF65-F5344CB8AC3E}">
        <p14:creationId xmlns:p14="http://schemas.microsoft.com/office/powerpoint/2010/main" val="1813052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chart seriesIdx="-4" categoryIdx="0" bldStep="category"/>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chart seriesIdx="-4" categoryIdx="1" bldStep="category"/>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chart seriesIdx="-4" categoryIdx="2" bldStep="category"/>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chart seriesIdx="-4" categoryIdx="3" bldStep="category"/>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graphicEl>
                                              <a:chart seriesIdx="-4" categoryIdx="4" bldStep="category"/>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Chart bld="category"/>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tekst 5">
            <a:extLst>
              <a:ext uri="{FF2B5EF4-FFF2-40B4-BE49-F238E27FC236}">
                <a16:creationId xmlns:a16="http://schemas.microsoft.com/office/drawing/2014/main" id="{61ECE481-BF31-D1A6-A099-1EED4A2F5CF7}"/>
              </a:ext>
            </a:extLst>
          </p:cNvPr>
          <p:cNvSpPr>
            <a:spLocks noGrp="1"/>
          </p:cNvSpPr>
          <p:nvPr>
            <p:ph type="body" sz="quarter" idx="13"/>
          </p:nvPr>
        </p:nvSpPr>
        <p:spPr>
          <a:xfrm>
            <a:off x="1235042" y="928545"/>
            <a:ext cx="2173914" cy="344636"/>
          </a:xfrm>
        </p:spPr>
        <p:txBody>
          <a:bodyPr/>
          <a:lstStyle/>
          <a:p>
            <a:r>
              <a:rPr lang="nl-NL" dirty="0"/>
              <a:t>Erfrecht - testament</a:t>
            </a:r>
          </a:p>
        </p:txBody>
      </p:sp>
      <p:sp>
        <p:nvSpPr>
          <p:cNvPr id="7" name="Tijdelijke aanduiding voor tekst 3">
            <a:extLst>
              <a:ext uri="{FF2B5EF4-FFF2-40B4-BE49-F238E27FC236}">
                <a16:creationId xmlns:a16="http://schemas.microsoft.com/office/drawing/2014/main" id="{1872EB50-8FBD-4E39-4E55-E36CAF0471C2}"/>
              </a:ext>
            </a:extLst>
          </p:cNvPr>
          <p:cNvSpPr txBox="1">
            <a:spLocks/>
          </p:cNvSpPr>
          <p:nvPr/>
        </p:nvSpPr>
        <p:spPr>
          <a:xfrm>
            <a:off x="1235042" y="1718469"/>
            <a:ext cx="8151521" cy="3421062"/>
          </a:xfrm>
          <a:prstGeom prst="rect">
            <a:avLst/>
          </a:prstGeom>
        </p:spPr>
        <p:txBody>
          <a:bodyPr vert="horz" lIns="0" tIns="0" rIns="0" bIns="0" rtlCol="0">
            <a:noAutofit/>
          </a:bodyPr>
          <a:lstStyle>
            <a:lvl1pPr marL="0" indent="0" algn="l" defTabSz="914400" rtl="0" eaLnBrk="1" latinLnBrk="0" hangingPunct="1">
              <a:lnSpc>
                <a:spcPct val="130000"/>
              </a:lnSpc>
              <a:spcBef>
                <a:spcPts val="0"/>
              </a:spcBef>
              <a:buFont typeface="Arial" panose="020B0604020202020204" pitchFamily="34" charset="0"/>
              <a:buNone/>
              <a:defRPr sz="1400" kern="1200">
                <a:solidFill>
                  <a:schemeClr val="tx1"/>
                </a:solidFill>
                <a:latin typeface="+mn-lt"/>
                <a:ea typeface="+mn-ea"/>
                <a:cs typeface="+mn-cs"/>
              </a:defRPr>
            </a:lvl1pPr>
            <a:lvl2pPr marL="216000" indent="-216000" algn="l" defTabSz="914400" rtl="0" eaLnBrk="1" latinLnBrk="0" hangingPunct="1">
              <a:lnSpc>
                <a:spcPct val="130000"/>
              </a:lnSpc>
              <a:spcBef>
                <a:spcPts val="0"/>
              </a:spcBef>
              <a:buClr>
                <a:schemeClr val="accent1"/>
              </a:buClr>
              <a:buFont typeface="Wingdings" panose="05000000000000000000" pitchFamily="2" charset="2"/>
              <a:buChar char="§"/>
              <a:defRPr sz="1400" kern="1200">
                <a:solidFill>
                  <a:schemeClr val="tx1"/>
                </a:solidFill>
                <a:latin typeface="+mn-lt"/>
                <a:ea typeface="+mn-ea"/>
                <a:cs typeface="+mn-cs"/>
              </a:defRPr>
            </a:lvl2pPr>
            <a:lvl3pPr marL="216000" indent="-216000" algn="l" defTabSz="914400" rtl="0" eaLnBrk="1" latinLnBrk="0" hangingPunct="1">
              <a:lnSpc>
                <a:spcPct val="130000"/>
              </a:lnSpc>
              <a:spcBef>
                <a:spcPts val="0"/>
              </a:spcBef>
              <a:buClr>
                <a:schemeClr val="accent1"/>
              </a:buClr>
              <a:buFont typeface="+mj-lt"/>
              <a:buAutoNum type="arabicPeriod"/>
              <a:defRPr sz="1400" kern="1200">
                <a:solidFill>
                  <a:schemeClr val="tx1"/>
                </a:solidFill>
                <a:latin typeface="+mn-lt"/>
                <a:ea typeface="+mn-ea"/>
                <a:cs typeface="+mn-cs"/>
              </a:defRPr>
            </a:lvl3pPr>
            <a:lvl4pPr marL="0" indent="0" algn="l" defTabSz="914400" rtl="0" eaLnBrk="1" latinLnBrk="0" hangingPunct="1">
              <a:lnSpc>
                <a:spcPct val="130000"/>
              </a:lnSpc>
              <a:spcBef>
                <a:spcPts val="0"/>
              </a:spcBef>
              <a:buFont typeface="Arial" panose="020B0604020202020204" pitchFamily="34" charset="0"/>
              <a:buNone/>
              <a:defRPr sz="2000" kern="1200">
                <a:solidFill>
                  <a:schemeClr val="accent1"/>
                </a:solidFill>
                <a:latin typeface="+mn-lt"/>
                <a:ea typeface="+mn-ea"/>
                <a:cs typeface="+mn-cs"/>
              </a:defRPr>
            </a:lvl4pPr>
            <a:lvl5pPr marL="0" indent="0" algn="l" defTabSz="914400" rtl="0" eaLnBrk="1" latinLnBrk="0" hangingPunct="1">
              <a:lnSpc>
                <a:spcPct val="130000"/>
              </a:lnSpc>
              <a:spcBef>
                <a:spcPts val="0"/>
              </a:spcBef>
              <a:buFont typeface="Arial" panose="020B0604020202020204" pitchFamily="34" charset="0"/>
              <a:buNone/>
              <a:defRPr sz="1400" kern="1200">
                <a:solidFill>
                  <a:schemeClr val="tx1"/>
                </a:solidFill>
                <a:latin typeface="+mn-lt"/>
                <a:ea typeface="+mn-ea"/>
                <a:cs typeface="+mn-cs"/>
              </a:defRPr>
            </a:lvl5pPr>
            <a:lvl6pPr marL="0" indent="0" algn="l" defTabSz="914400" rtl="0" eaLnBrk="1" latinLnBrk="0" hangingPunct="1">
              <a:lnSpc>
                <a:spcPct val="130000"/>
              </a:lnSpc>
              <a:spcBef>
                <a:spcPts val="0"/>
              </a:spcBef>
              <a:buFont typeface="Arial" panose="020B0604020202020204" pitchFamily="34" charset="0"/>
              <a:buNone/>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Font typeface="Arial" panose="020B0604020202020204" pitchFamily="34" charset="0"/>
              <a:buChar char="•"/>
            </a:pPr>
            <a:r>
              <a:rPr lang="nl-NL" dirty="0"/>
              <a:t>Nel heeft € 20.000 op de spaarrekening, moet € 10.000 voor de uitvaart betalen en ook nog eens € 9.416 aan erfbelasting. Haar buffer is ineens nagenoeg verdwenen. </a:t>
            </a:r>
          </a:p>
          <a:p>
            <a:pPr marL="285750" indent="-285750">
              <a:buFont typeface="Arial" panose="020B0604020202020204" pitchFamily="34" charset="0"/>
              <a:buChar char="•"/>
            </a:pPr>
            <a:r>
              <a:rPr lang="nl-NL" dirty="0"/>
              <a:t>Had dit anders geregeld kunnen worden?</a:t>
            </a:r>
          </a:p>
          <a:p>
            <a:pPr marL="501750" lvl="1" indent="-285750">
              <a:buFont typeface="Arial" panose="020B0604020202020204" pitchFamily="34" charset="0"/>
              <a:buChar char="•"/>
            </a:pPr>
            <a:r>
              <a:rPr lang="nl-NL" dirty="0"/>
              <a:t>Ja, met een testament kun je dit regelen. </a:t>
            </a:r>
          </a:p>
          <a:p>
            <a:pPr lvl="1" indent="0">
              <a:buNone/>
            </a:pPr>
            <a:endParaRPr lang="nl-NL" dirty="0"/>
          </a:p>
          <a:p>
            <a:pPr marL="285750" indent="-285750">
              <a:buFont typeface="Arial" panose="020B0604020202020204" pitchFamily="34" charset="0"/>
              <a:buChar char="•"/>
            </a:pPr>
            <a:r>
              <a:rPr lang="nl-NL" dirty="0"/>
              <a:t>Wat kun je nog meer regelen? </a:t>
            </a:r>
          </a:p>
          <a:p>
            <a:pPr marL="501750" lvl="1" indent="-285750">
              <a:buFont typeface="Arial" panose="020B0604020202020204" pitchFamily="34" charset="0"/>
              <a:buChar char="•"/>
            </a:pPr>
            <a:r>
              <a:rPr lang="nl-NL" dirty="0"/>
              <a:t>Dat de juiste personen jouw nalatenschap ontvangen</a:t>
            </a:r>
          </a:p>
          <a:p>
            <a:pPr marL="501750" lvl="1" indent="-285750">
              <a:buFont typeface="Arial" panose="020B0604020202020204" pitchFamily="34" charset="0"/>
              <a:buChar char="•"/>
            </a:pPr>
            <a:r>
              <a:rPr lang="nl-NL" dirty="0"/>
              <a:t>Zorgen dat er zo min mogelijk erfbelasting wordt betaald</a:t>
            </a:r>
          </a:p>
          <a:p>
            <a:pPr marL="501750" lvl="1" indent="-285750">
              <a:buFont typeface="Arial" panose="020B0604020202020204" pitchFamily="34" charset="0"/>
              <a:buChar char="•"/>
            </a:pPr>
            <a:r>
              <a:rPr lang="nl-NL" dirty="0"/>
              <a:t>Voorkomen dat het vermogen voor een groot deel wordt opgegeten bij opname in een zorginstelling</a:t>
            </a:r>
          </a:p>
          <a:p>
            <a:pPr marL="501750" lvl="1" indent="-285750">
              <a:buFont typeface="Arial" panose="020B0604020202020204" pitchFamily="34" charset="0"/>
              <a:buChar char="•"/>
            </a:pPr>
            <a:r>
              <a:rPr lang="nl-NL" dirty="0"/>
              <a:t>Voogdij, bewind over nalatenschap, executeur</a:t>
            </a:r>
          </a:p>
          <a:p>
            <a:pPr marL="501750" lvl="1" indent="-285750">
              <a:buFont typeface="Arial" panose="020B0604020202020204" pitchFamily="34" charset="0"/>
              <a:buChar char="•"/>
            </a:pPr>
            <a:r>
              <a:rPr lang="nl-NL" dirty="0"/>
              <a:t>En nog veel meer!</a:t>
            </a:r>
          </a:p>
          <a:p>
            <a:pPr lvl="1" indent="0">
              <a:buFont typeface="Wingdings" panose="05000000000000000000" pitchFamily="2" charset="2"/>
              <a:buNone/>
            </a:pPr>
            <a:endParaRPr lang="nl-NL" dirty="0"/>
          </a:p>
        </p:txBody>
      </p:sp>
    </p:spTree>
    <p:extLst>
      <p:ext uri="{BB962C8B-B14F-4D97-AF65-F5344CB8AC3E}">
        <p14:creationId xmlns:p14="http://schemas.microsoft.com/office/powerpoint/2010/main" val="1629274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832EDA-3B07-6D71-844B-832F0A5D509E}"/>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834E3D35-0FAF-3257-6676-9455E6EF3FCA}"/>
              </a:ext>
            </a:extLst>
          </p:cNvPr>
          <p:cNvSpPr>
            <a:spLocks noGrp="1"/>
          </p:cNvSpPr>
          <p:nvPr>
            <p:ph type="title"/>
          </p:nvPr>
        </p:nvSpPr>
        <p:spPr>
          <a:xfrm>
            <a:off x="1235075" y="735166"/>
            <a:ext cx="10437521" cy="748291"/>
          </a:xfrm>
        </p:spPr>
        <p:txBody>
          <a:bodyPr/>
          <a:lstStyle/>
          <a:p>
            <a:r>
              <a:rPr lang="nl-NL" dirty="0"/>
              <a:t>Wat kunnen we voor </a:t>
            </a:r>
            <a:br>
              <a:rPr lang="nl-NL" dirty="0"/>
            </a:br>
            <a:r>
              <a:rPr lang="nl-NL" dirty="0"/>
              <a:t>jou betekenen?</a:t>
            </a:r>
          </a:p>
        </p:txBody>
      </p:sp>
      <p:sp>
        <p:nvSpPr>
          <p:cNvPr id="4" name="Tijdelijke aanduiding voor tekst 3">
            <a:extLst>
              <a:ext uri="{FF2B5EF4-FFF2-40B4-BE49-F238E27FC236}">
                <a16:creationId xmlns:a16="http://schemas.microsoft.com/office/drawing/2014/main" id="{A26F7DD7-4E44-C0A3-1CE2-9DD3AFA75167}"/>
              </a:ext>
            </a:extLst>
          </p:cNvPr>
          <p:cNvSpPr>
            <a:spLocks noGrp="1"/>
          </p:cNvSpPr>
          <p:nvPr>
            <p:ph type="body" sz="quarter" idx="14"/>
          </p:nvPr>
        </p:nvSpPr>
        <p:spPr>
          <a:xfrm>
            <a:off x="1235075" y="2563813"/>
            <a:ext cx="8151521" cy="3421062"/>
          </a:xfrm>
        </p:spPr>
        <p:txBody>
          <a:bodyPr/>
          <a:lstStyle/>
          <a:p>
            <a:pPr marL="285750" indent="-285750">
              <a:buFont typeface="Arial" panose="020B0604020202020204" pitchFamily="34" charset="0"/>
              <a:buChar char="•"/>
            </a:pPr>
            <a:r>
              <a:rPr lang="nl-NL" dirty="0"/>
              <a:t>Advies over jouw situatie</a:t>
            </a:r>
          </a:p>
          <a:p>
            <a:pPr marL="285750" indent="-285750">
              <a:buFont typeface="Arial" panose="020B0604020202020204" pitchFamily="34" charset="0"/>
              <a:buChar char="•"/>
            </a:pPr>
            <a:r>
              <a:rPr lang="nl-NL" dirty="0"/>
              <a:t>Nu en in de toekomst jouw eigen adviseur</a:t>
            </a:r>
          </a:p>
          <a:p>
            <a:pPr marL="285750" indent="-285750">
              <a:buFont typeface="Arial" panose="020B0604020202020204" pitchFamily="34" charset="0"/>
              <a:buChar char="•"/>
            </a:pPr>
            <a:r>
              <a:rPr lang="nl-NL" dirty="0"/>
              <a:t>Passende keuzes maken die je opneemt in jouw testament en levenstestament</a:t>
            </a:r>
          </a:p>
          <a:p>
            <a:pPr marL="285750" indent="-285750">
              <a:buFont typeface="Arial" panose="020B0604020202020204" pitchFamily="34" charset="0"/>
              <a:buChar char="•"/>
            </a:pPr>
            <a:r>
              <a:rPr lang="nl-NL" dirty="0"/>
              <a:t>Verslag, helder verwoord en in beeld gebracht</a:t>
            </a:r>
          </a:p>
        </p:txBody>
      </p:sp>
    </p:spTree>
    <p:extLst>
      <p:ext uri="{BB962C8B-B14F-4D97-AF65-F5344CB8AC3E}">
        <p14:creationId xmlns:p14="http://schemas.microsoft.com/office/powerpoint/2010/main" val="2217971821"/>
      </p:ext>
    </p:extLst>
  </p:cSld>
  <p:clrMapOvr>
    <a:masterClrMapping/>
  </p:clrMapOvr>
</p:sld>
</file>

<file path=ppt/theme/theme1.xml><?xml version="1.0" encoding="utf-8"?>
<a:theme xmlns:a="http://schemas.openxmlformats.org/drawingml/2006/main" name="DIA-INDELINGEN">
  <a:themeElements>
    <a:clrScheme name="Licent">
      <a:dk1>
        <a:sysClr val="windowText" lastClr="000000"/>
      </a:dk1>
      <a:lt1>
        <a:sysClr val="window" lastClr="FFFFFF"/>
      </a:lt1>
      <a:dk2>
        <a:srgbClr val="041354"/>
      </a:dk2>
      <a:lt2>
        <a:srgbClr val="EBF6FF"/>
      </a:lt2>
      <a:accent1>
        <a:srgbClr val="336BF2"/>
      </a:accent1>
      <a:accent2>
        <a:srgbClr val="87A8F7"/>
      </a:accent2>
      <a:accent3>
        <a:srgbClr val="EBF6FF"/>
      </a:accent3>
      <a:accent4>
        <a:srgbClr val="F0C131"/>
      </a:accent4>
      <a:accent5>
        <a:srgbClr val="336BF2"/>
      </a:accent5>
      <a:accent6>
        <a:srgbClr val="87A8F7"/>
      </a:accent6>
      <a:hlink>
        <a:srgbClr val="041354"/>
      </a:hlink>
      <a:folHlink>
        <a:srgbClr val="041354"/>
      </a:folHlink>
    </a:clrScheme>
    <a:fontScheme name="Aangepast 1">
      <a:majorFont>
        <a:latin typeface="Sora Light"/>
        <a:ea typeface=""/>
        <a:cs typeface=""/>
      </a:majorFont>
      <a:minorFont>
        <a:latin typeface="Sora"/>
        <a:ea typeface=""/>
        <a:cs typeface=""/>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088213511A55F489401032F4EAF163B" ma:contentTypeVersion="18" ma:contentTypeDescription="Een nieuw document maken." ma:contentTypeScope="" ma:versionID="208dc57dc64b1e1a684a0c3c2c9c6200">
  <xsd:schema xmlns:xsd="http://www.w3.org/2001/XMLSchema" xmlns:xs="http://www.w3.org/2001/XMLSchema" xmlns:p="http://schemas.microsoft.com/office/2006/metadata/properties" xmlns:ns2="0f4ac828-50b9-4525-9277-9faa7ac332ef" xmlns:ns3="ad8b17e6-e6cd-43bd-aef3-56e8c084960a" targetNamespace="http://schemas.microsoft.com/office/2006/metadata/properties" ma:root="true" ma:fieldsID="5e96d9bf5b72eb59bc9b84be85c6e15c" ns2:_="" ns3:_="">
    <xsd:import namespace="0f4ac828-50b9-4525-9277-9faa7ac332ef"/>
    <xsd:import namespace="ad8b17e6-e6cd-43bd-aef3-56e8c084960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f4ac828-50b9-4525-9277-9faa7ac332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Afbeeldingtags" ma:readOnly="false" ma:fieldId="{5cf76f15-5ced-4ddc-b409-7134ff3c332f}" ma:taxonomyMulti="true" ma:sspId="3f6de559-44bc-44ca-bbd4-744e568080f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d8b17e6-e6cd-43bd-aef3-56e8c084960a"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a68b2578-4661-4225-be9d-b307eb4b2974}" ma:internalName="TaxCatchAll" ma:showField="CatchAllData" ma:web="ad8b17e6-e6cd-43bd-aef3-56e8c084960a">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ad8b17e6-e6cd-43bd-aef3-56e8c084960a" xsi:nil="true"/>
    <lcf76f155ced4ddcb4097134ff3c332f xmlns="0f4ac828-50b9-4525-9277-9faa7ac332ef">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0DA2925-61ED-437F-AC64-8789C4EA73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f4ac828-50b9-4525-9277-9faa7ac332ef"/>
    <ds:schemaRef ds:uri="ad8b17e6-e6cd-43bd-aef3-56e8c084960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B764B24-6413-4F8A-8D53-A377691435F7}">
  <ds:schemaRefs>
    <ds:schemaRef ds:uri="http://schemas.microsoft.com/office/2006/metadata/properties"/>
    <ds:schemaRef ds:uri="http://schemas.microsoft.com/office/infopath/2007/PartnerControls"/>
    <ds:schemaRef ds:uri="ad8b17e6-e6cd-43bd-aef3-56e8c084960a"/>
    <ds:schemaRef ds:uri="0f4ac828-50b9-4525-9277-9faa7ac332ef"/>
  </ds:schemaRefs>
</ds:datastoreItem>
</file>

<file path=customXml/itemProps3.xml><?xml version="1.0" encoding="utf-8"?>
<ds:datastoreItem xmlns:ds="http://schemas.openxmlformats.org/officeDocument/2006/customXml" ds:itemID="{E48AFC84-2DE6-4603-8B38-673EA1C4CA2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258</TotalTime>
  <Words>379</Words>
  <Application>Microsoft Macintosh PowerPoint</Application>
  <PresentationFormat>Breedbeeld</PresentationFormat>
  <Paragraphs>67</Paragraphs>
  <Slides>6</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6</vt:i4>
      </vt:variant>
    </vt:vector>
  </HeadingPairs>
  <TitlesOfParts>
    <vt:vector size="12" baseType="lpstr">
      <vt:lpstr>Arial</vt:lpstr>
      <vt:lpstr>Calibri</vt:lpstr>
      <vt:lpstr>Sora</vt:lpstr>
      <vt:lpstr>Sora Light</vt:lpstr>
      <vt:lpstr>Wingdings</vt:lpstr>
      <vt:lpstr>DIA-INDELINGEN</vt:lpstr>
      <vt:lpstr>Het belang van een actueel testament en levenstestament</vt:lpstr>
      <vt:lpstr>PowerPoint-presentatie</vt:lpstr>
      <vt:lpstr>Bewindvoering</vt:lpstr>
      <vt:lpstr>Erfrecht</vt:lpstr>
      <vt:lpstr>PowerPoint-presentatie</vt:lpstr>
      <vt:lpstr>Wat kunnen we voor  jou betekenen?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Het belang van een actueel testament en levenstestament</dc:title>
  <dc:creator>Reinier Verwaal</dc:creator>
  <cp:lastModifiedBy>Meike Stevelink</cp:lastModifiedBy>
  <cp:revision>12</cp:revision>
  <dcterms:created xsi:type="dcterms:W3CDTF">2023-06-02T07:54:17Z</dcterms:created>
  <dcterms:modified xsi:type="dcterms:W3CDTF">2025-04-28T13:28:50Z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0x0101006088213511A55F489401032F4EAF163B</vt:lpwstr>
  </property>
  <property fmtid="{D5CDD505-2E9C-101B-9397-08002B2CF9AE}" pid="3" name="MediaServiceImageTags">
    <vt:lpwstr/>
  </property>
</Properties>
</file>