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18"/>
  </p:notesMasterIdLst>
  <p:sldIdLst>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D3BF7-3CC1-4E59-B2ED-5B682A893C90}" v="17" dt="2024-05-22T09:40:56.979"/>
  </p1510:revLst>
</p1510:revInfo>
</file>

<file path=ppt/tableStyles.xml><?xml version="1.0" encoding="utf-8"?>
<a:tblStyleLst xmlns:a="http://schemas.openxmlformats.org/drawingml/2006/main" def="{40FE39A5-BD52-4522-9917-B3C35E283116}">
  <a:tblStyle styleId="{40FE39A5-BD52-4522-9917-B3C35E28311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6"/>
    <p:restoredTop sz="73015" autoAdjust="0"/>
  </p:normalViewPr>
  <p:slideViewPr>
    <p:cSldViewPr snapToGrid="0" snapToObjects="1">
      <p:cViewPr varScale="1">
        <p:scale>
          <a:sx n="112" d="100"/>
          <a:sy n="112" d="100"/>
        </p:scale>
        <p:origin x="56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8571939085245346E-2"/>
          <c:y val="8.798868018679902E-2"/>
          <c:w val="0.89955592678862817"/>
          <c:h val="0.80099112122341709"/>
        </c:manualLayout>
      </c:layout>
      <c:barChart>
        <c:barDir val="col"/>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268E-5B44-8A55-2931CE8FC456}"/>
              </c:ext>
            </c:extLst>
          </c:dPt>
          <c:dPt>
            <c:idx val="1"/>
            <c:invertIfNegative val="0"/>
            <c:bubble3D val="0"/>
            <c:extLst>
              <c:ext xmlns:c16="http://schemas.microsoft.com/office/drawing/2014/chart" uri="{C3380CC4-5D6E-409C-BE32-E72D297353CC}">
                <c16:uniqueId val="{00000002-268E-5B44-8A55-2931CE8FC456}"/>
              </c:ext>
            </c:extLst>
          </c:dPt>
          <c:dPt>
            <c:idx val="2"/>
            <c:invertIfNegative val="0"/>
            <c:bubble3D val="0"/>
            <c:extLst>
              <c:ext xmlns:c16="http://schemas.microsoft.com/office/drawing/2014/chart" uri="{C3380CC4-5D6E-409C-BE32-E72D297353CC}">
                <c16:uniqueId val="{00000003-268E-5B44-8A55-2931CE8FC45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268E-5B44-8A55-2931CE8FC45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268E-5B44-8A55-2931CE8FC456}"/>
              </c:ext>
            </c:extLst>
          </c:dPt>
          <c:dPt>
            <c:idx val="5"/>
            <c:invertIfNegative val="0"/>
            <c:bubble3D val="0"/>
            <c:extLst>
              <c:ext xmlns:c16="http://schemas.microsoft.com/office/drawing/2014/chart" uri="{C3380CC4-5D6E-409C-BE32-E72D297353CC}">
                <c16:uniqueId val="{00000008-268E-5B44-8A55-2931CE8FC456}"/>
              </c:ext>
            </c:extLst>
          </c:dPt>
          <c:dPt>
            <c:idx val="6"/>
            <c:invertIfNegative val="0"/>
            <c:bubble3D val="0"/>
            <c:extLst>
              <c:ext xmlns:c16="http://schemas.microsoft.com/office/drawing/2014/chart" uri="{C3380CC4-5D6E-409C-BE32-E72D297353CC}">
                <c16:uniqueId val="{00000009-268E-5B44-8A55-2931CE8FC456}"/>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B-268E-5B44-8A55-2931CE8FC456}"/>
              </c:ext>
            </c:extLst>
          </c:dPt>
          <c:dPt>
            <c:idx val="8"/>
            <c:invertIfNegative val="0"/>
            <c:bubble3D val="0"/>
            <c:extLst>
              <c:ext xmlns:c16="http://schemas.microsoft.com/office/drawing/2014/chart" uri="{C3380CC4-5D6E-409C-BE32-E72D297353CC}">
                <c16:uniqueId val="{0000000C-268E-5B44-8A55-2931CE8FC456}"/>
              </c:ext>
            </c:extLst>
          </c:dPt>
          <c:dPt>
            <c:idx val="9"/>
            <c:invertIfNegative val="0"/>
            <c:bubble3D val="0"/>
            <c:extLst>
              <c:ext xmlns:c16="http://schemas.microsoft.com/office/drawing/2014/chart" uri="{C3380CC4-5D6E-409C-BE32-E72D297353CC}">
                <c16:uniqueId val="{0000000D-268E-5B44-8A55-2931CE8FC456}"/>
              </c:ext>
            </c:extLst>
          </c:dPt>
          <c:dPt>
            <c:idx val="10"/>
            <c:invertIfNegative val="0"/>
            <c:bubble3D val="0"/>
            <c:extLst>
              <c:ext xmlns:c16="http://schemas.microsoft.com/office/drawing/2014/chart" uri="{C3380CC4-5D6E-409C-BE32-E72D297353CC}">
                <c16:uniqueId val="{0000000E-268E-5B44-8A55-2931CE8FC456}"/>
              </c:ext>
            </c:extLst>
          </c:dPt>
          <c:dPt>
            <c:idx val="11"/>
            <c:invertIfNegative val="0"/>
            <c:bubble3D val="0"/>
            <c:extLst>
              <c:ext xmlns:c16="http://schemas.microsoft.com/office/drawing/2014/chart" uri="{C3380CC4-5D6E-409C-BE32-E72D297353CC}">
                <c16:uniqueId val="{0000000F-268E-5B44-8A55-2931CE8FC456}"/>
              </c:ext>
            </c:extLst>
          </c:dPt>
          <c:dPt>
            <c:idx val="12"/>
            <c:invertIfNegative val="0"/>
            <c:bubble3D val="0"/>
            <c:extLst>
              <c:ext xmlns:c16="http://schemas.microsoft.com/office/drawing/2014/chart" uri="{C3380CC4-5D6E-409C-BE32-E72D297353CC}">
                <c16:uniqueId val="{00000010-268E-5B44-8A55-2931CE8FC456}"/>
              </c:ext>
            </c:extLst>
          </c:dPt>
          <c:dPt>
            <c:idx val="13"/>
            <c:invertIfNegative val="0"/>
            <c:bubble3D val="0"/>
            <c:extLst>
              <c:ext xmlns:c16="http://schemas.microsoft.com/office/drawing/2014/chart" uri="{C3380CC4-5D6E-409C-BE32-E72D297353CC}">
                <c16:uniqueId val="{00000011-268E-5B44-8A55-2931CE8FC456}"/>
              </c:ext>
            </c:extLst>
          </c:dPt>
          <c:dPt>
            <c:idx val="14"/>
            <c:invertIfNegative val="0"/>
            <c:bubble3D val="0"/>
            <c:extLst>
              <c:ext xmlns:c16="http://schemas.microsoft.com/office/drawing/2014/chart" uri="{C3380CC4-5D6E-409C-BE32-E72D297353CC}">
                <c16:uniqueId val="{00000012-268E-5B44-8A55-2931CE8FC456}"/>
              </c:ext>
            </c:extLst>
          </c:dPt>
          <c:dPt>
            <c:idx val="15"/>
            <c:invertIfNegative val="0"/>
            <c:bubble3D val="0"/>
            <c:extLst>
              <c:ext xmlns:c16="http://schemas.microsoft.com/office/drawing/2014/chart" uri="{C3380CC4-5D6E-409C-BE32-E72D297353CC}">
                <c16:uniqueId val="{00000013-268E-5B44-8A55-2931CE8FC456}"/>
              </c:ext>
            </c:extLst>
          </c:dPt>
          <c:dPt>
            <c:idx val="16"/>
            <c:invertIfNegative val="0"/>
            <c:bubble3D val="0"/>
            <c:extLst>
              <c:ext xmlns:c16="http://schemas.microsoft.com/office/drawing/2014/chart" uri="{C3380CC4-5D6E-409C-BE32-E72D297353CC}">
                <c16:uniqueId val="{00000014-268E-5B44-8A55-2931CE8FC456}"/>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16-268E-5B44-8A55-2931CE8FC456}"/>
              </c:ext>
            </c:extLst>
          </c:dPt>
          <c:dPt>
            <c:idx val="18"/>
            <c:invertIfNegative val="0"/>
            <c:bubble3D val="0"/>
            <c:extLst>
              <c:ext xmlns:c16="http://schemas.microsoft.com/office/drawing/2014/chart" uri="{C3380CC4-5D6E-409C-BE32-E72D297353CC}">
                <c16:uniqueId val="{00000017-268E-5B44-8A55-2931CE8FC456}"/>
              </c:ext>
            </c:extLst>
          </c:dPt>
          <c:dPt>
            <c:idx val="19"/>
            <c:invertIfNegative val="0"/>
            <c:bubble3D val="0"/>
            <c:extLst>
              <c:ext xmlns:c16="http://schemas.microsoft.com/office/drawing/2014/chart" uri="{C3380CC4-5D6E-409C-BE32-E72D297353CC}">
                <c16:uniqueId val="{00000018-268E-5B44-8A55-2931CE8FC456}"/>
              </c:ext>
            </c:extLst>
          </c:dPt>
          <c:dPt>
            <c:idx val="20"/>
            <c:invertIfNegative val="0"/>
            <c:bubble3D val="0"/>
            <c:spPr>
              <a:solidFill>
                <a:schemeClr val="accent5"/>
              </a:solidFill>
              <a:ln>
                <a:noFill/>
              </a:ln>
              <a:effectLst/>
            </c:spPr>
            <c:extLst>
              <c:ext xmlns:c16="http://schemas.microsoft.com/office/drawing/2014/chart" uri="{C3380CC4-5D6E-409C-BE32-E72D297353CC}">
                <c16:uniqueId val="{0000001A-268E-5B44-8A55-2931CE8FC456}"/>
              </c:ext>
            </c:extLst>
          </c:dPt>
          <c:dPt>
            <c:idx val="21"/>
            <c:invertIfNegative val="0"/>
            <c:bubble3D val="0"/>
            <c:extLst>
              <c:ext xmlns:c16="http://schemas.microsoft.com/office/drawing/2014/chart" uri="{C3380CC4-5D6E-409C-BE32-E72D297353CC}">
                <c16:uniqueId val="{0000001B-268E-5B44-8A55-2931CE8FC456}"/>
              </c:ext>
            </c:extLst>
          </c:dPt>
          <c:dPt>
            <c:idx val="22"/>
            <c:invertIfNegative val="0"/>
            <c:bubble3D val="0"/>
            <c:extLst>
              <c:ext xmlns:c16="http://schemas.microsoft.com/office/drawing/2014/chart" uri="{C3380CC4-5D6E-409C-BE32-E72D297353CC}">
                <c16:uniqueId val="{0000001C-268E-5B44-8A55-2931CE8FC456}"/>
              </c:ext>
            </c:extLst>
          </c:dPt>
          <c:dPt>
            <c:idx val="23"/>
            <c:invertIfNegative val="0"/>
            <c:bubble3D val="0"/>
            <c:extLst>
              <c:ext xmlns:c16="http://schemas.microsoft.com/office/drawing/2014/chart" uri="{C3380CC4-5D6E-409C-BE32-E72D297353CC}">
                <c16:uniqueId val="{0000001D-268E-5B44-8A55-2931CE8FC456}"/>
              </c:ext>
            </c:extLst>
          </c:dPt>
          <c:dPt>
            <c:idx val="24"/>
            <c:invertIfNegative val="0"/>
            <c:bubble3D val="0"/>
            <c:spPr>
              <a:solidFill>
                <a:schemeClr val="accent5"/>
              </a:solidFill>
              <a:ln>
                <a:noFill/>
              </a:ln>
              <a:effectLst/>
            </c:spPr>
            <c:extLst>
              <c:ext xmlns:c16="http://schemas.microsoft.com/office/drawing/2014/chart" uri="{C3380CC4-5D6E-409C-BE32-E72D297353CC}">
                <c16:uniqueId val="{0000001F-268E-5B44-8A55-2931CE8FC456}"/>
              </c:ext>
            </c:extLst>
          </c:dPt>
          <c:dPt>
            <c:idx val="25"/>
            <c:invertIfNegative val="0"/>
            <c:bubble3D val="0"/>
            <c:extLst>
              <c:ext xmlns:c16="http://schemas.microsoft.com/office/drawing/2014/chart" uri="{C3380CC4-5D6E-409C-BE32-E72D297353CC}">
                <c16:uniqueId val="{00000020-268E-5B44-8A55-2931CE8FC456}"/>
              </c:ext>
            </c:extLst>
          </c:dPt>
          <c:dPt>
            <c:idx val="26"/>
            <c:invertIfNegative val="0"/>
            <c:bubble3D val="0"/>
            <c:extLst>
              <c:ext xmlns:c16="http://schemas.microsoft.com/office/drawing/2014/chart" uri="{C3380CC4-5D6E-409C-BE32-E72D297353CC}">
                <c16:uniqueId val="{00000021-268E-5B44-8A55-2931CE8FC456}"/>
              </c:ext>
            </c:extLst>
          </c:dPt>
          <c:dPt>
            <c:idx val="27"/>
            <c:invertIfNegative val="0"/>
            <c:bubble3D val="0"/>
            <c:extLst>
              <c:ext xmlns:c16="http://schemas.microsoft.com/office/drawing/2014/chart" uri="{C3380CC4-5D6E-409C-BE32-E72D297353CC}">
                <c16:uniqueId val="{00000022-268E-5B44-8A55-2931CE8FC456}"/>
              </c:ext>
            </c:extLst>
          </c:dPt>
          <c:dPt>
            <c:idx val="28"/>
            <c:invertIfNegative val="0"/>
            <c:bubble3D val="0"/>
            <c:extLst>
              <c:ext xmlns:c16="http://schemas.microsoft.com/office/drawing/2014/chart" uri="{C3380CC4-5D6E-409C-BE32-E72D297353CC}">
                <c16:uniqueId val="{00000023-268E-5B44-8A55-2931CE8FC456}"/>
              </c:ext>
            </c:extLst>
          </c:dPt>
          <c:dPt>
            <c:idx val="29"/>
            <c:invertIfNegative val="0"/>
            <c:bubble3D val="0"/>
            <c:extLst>
              <c:ext xmlns:c16="http://schemas.microsoft.com/office/drawing/2014/chart" uri="{C3380CC4-5D6E-409C-BE32-E72D297353CC}">
                <c16:uniqueId val="{00000024-268E-5B44-8A55-2931CE8FC456}"/>
              </c:ext>
            </c:extLst>
          </c:dPt>
          <c:dPt>
            <c:idx val="30"/>
            <c:invertIfNegative val="0"/>
            <c:bubble3D val="0"/>
            <c:spPr>
              <a:solidFill>
                <a:schemeClr val="accent5"/>
              </a:solidFill>
              <a:ln>
                <a:noFill/>
              </a:ln>
              <a:effectLst/>
            </c:spPr>
            <c:extLst>
              <c:ext xmlns:c16="http://schemas.microsoft.com/office/drawing/2014/chart" uri="{C3380CC4-5D6E-409C-BE32-E72D297353CC}">
                <c16:uniqueId val="{00000026-268E-5B44-8A55-2931CE8FC456}"/>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28-268E-5B44-8A55-2931CE8FC456}"/>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2A-268E-5B44-8A55-2931CE8FC456}"/>
              </c:ext>
            </c:extLst>
          </c:dPt>
          <c:dPt>
            <c:idx val="33"/>
            <c:invertIfNegative val="0"/>
            <c:bubble3D val="0"/>
            <c:extLst>
              <c:ext xmlns:c16="http://schemas.microsoft.com/office/drawing/2014/chart" uri="{C3380CC4-5D6E-409C-BE32-E72D297353CC}">
                <c16:uniqueId val="{0000002B-268E-5B44-8A55-2931CE8FC456}"/>
              </c:ext>
            </c:extLst>
          </c:dPt>
          <c:dPt>
            <c:idx val="34"/>
            <c:invertIfNegative val="0"/>
            <c:bubble3D val="0"/>
            <c:extLst>
              <c:ext xmlns:c16="http://schemas.microsoft.com/office/drawing/2014/chart" uri="{C3380CC4-5D6E-409C-BE32-E72D297353CC}">
                <c16:uniqueId val="{0000002C-268E-5B44-8A55-2931CE8FC456}"/>
              </c:ext>
            </c:extLst>
          </c:dPt>
          <c:dPt>
            <c:idx val="35"/>
            <c:invertIfNegative val="0"/>
            <c:bubble3D val="0"/>
            <c:extLst>
              <c:ext xmlns:c16="http://schemas.microsoft.com/office/drawing/2014/chart" uri="{C3380CC4-5D6E-409C-BE32-E72D297353CC}">
                <c16:uniqueId val="{0000002D-268E-5B44-8A55-2931CE8FC456}"/>
              </c:ext>
            </c:extLst>
          </c:dPt>
          <c:dPt>
            <c:idx val="36"/>
            <c:invertIfNegative val="0"/>
            <c:bubble3D val="0"/>
            <c:extLst>
              <c:ext xmlns:c16="http://schemas.microsoft.com/office/drawing/2014/chart" uri="{C3380CC4-5D6E-409C-BE32-E72D297353CC}">
                <c16:uniqueId val="{0000002E-268E-5B44-8A55-2931CE8FC456}"/>
              </c:ext>
            </c:extLst>
          </c:dPt>
          <c:dPt>
            <c:idx val="37"/>
            <c:invertIfNegative val="0"/>
            <c:bubble3D val="0"/>
            <c:spPr>
              <a:solidFill>
                <a:schemeClr val="accent5"/>
              </a:solidFill>
              <a:ln>
                <a:noFill/>
              </a:ln>
              <a:effectLst/>
            </c:spPr>
            <c:extLst>
              <c:ext xmlns:c16="http://schemas.microsoft.com/office/drawing/2014/chart" uri="{C3380CC4-5D6E-409C-BE32-E72D297353CC}">
                <c16:uniqueId val="{00000030-268E-5B44-8A55-2931CE8FC456}"/>
              </c:ext>
            </c:extLst>
          </c:dPt>
          <c:dPt>
            <c:idx val="38"/>
            <c:invertIfNegative val="0"/>
            <c:bubble3D val="0"/>
            <c:spPr>
              <a:solidFill>
                <a:schemeClr val="accent5"/>
              </a:solidFill>
              <a:ln>
                <a:noFill/>
              </a:ln>
              <a:effectLst/>
            </c:spPr>
            <c:extLst>
              <c:ext xmlns:c16="http://schemas.microsoft.com/office/drawing/2014/chart" uri="{C3380CC4-5D6E-409C-BE32-E72D297353CC}">
                <c16:uniqueId val="{00000032-268E-5B44-8A55-2931CE8FC456}"/>
              </c:ext>
            </c:extLst>
          </c:dPt>
          <c:dPt>
            <c:idx val="39"/>
            <c:invertIfNegative val="0"/>
            <c:bubble3D val="0"/>
            <c:extLst>
              <c:ext xmlns:c16="http://schemas.microsoft.com/office/drawing/2014/chart" uri="{C3380CC4-5D6E-409C-BE32-E72D297353CC}">
                <c16:uniqueId val="{00000033-268E-5B44-8A55-2931CE8FC456}"/>
              </c:ext>
            </c:extLst>
          </c:dPt>
          <c:dPt>
            <c:idx val="40"/>
            <c:invertIfNegative val="0"/>
            <c:bubble3D val="0"/>
            <c:extLst>
              <c:ext xmlns:c16="http://schemas.microsoft.com/office/drawing/2014/chart" uri="{C3380CC4-5D6E-409C-BE32-E72D297353CC}">
                <c16:uniqueId val="{00000034-268E-5B44-8A55-2931CE8FC456}"/>
              </c:ext>
            </c:extLst>
          </c:dPt>
          <c:dPt>
            <c:idx val="41"/>
            <c:invertIfNegative val="0"/>
            <c:bubble3D val="0"/>
            <c:spPr>
              <a:solidFill>
                <a:schemeClr val="accent5"/>
              </a:solidFill>
              <a:ln>
                <a:noFill/>
              </a:ln>
              <a:effectLst/>
            </c:spPr>
            <c:extLst>
              <c:ext xmlns:c16="http://schemas.microsoft.com/office/drawing/2014/chart" uri="{C3380CC4-5D6E-409C-BE32-E72D297353CC}">
                <c16:uniqueId val="{00000036-268E-5B44-8A55-2931CE8FC456}"/>
              </c:ext>
            </c:extLst>
          </c:dPt>
          <c:dPt>
            <c:idx val="42"/>
            <c:invertIfNegative val="0"/>
            <c:bubble3D val="0"/>
            <c:extLst>
              <c:ext xmlns:c16="http://schemas.microsoft.com/office/drawing/2014/chart" uri="{C3380CC4-5D6E-409C-BE32-E72D297353CC}">
                <c16:uniqueId val="{00000037-268E-5B44-8A55-2931CE8FC456}"/>
              </c:ext>
            </c:extLst>
          </c:dPt>
          <c:dPt>
            <c:idx val="43"/>
            <c:invertIfNegative val="0"/>
            <c:bubble3D val="0"/>
            <c:extLst>
              <c:ext xmlns:c16="http://schemas.microsoft.com/office/drawing/2014/chart" uri="{C3380CC4-5D6E-409C-BE32-E72D297353CC}">
                <c16:uniqueId val="{00000038-268E-5B44-8A55-2931CE8FC456}"/>
              </c:ext>
            </c:extLst>
          </c:dPt>
          <c:dPt>
            <c:idx val="44"/>
            <c:invertIfNegative val="0"/>
            <c:bubble3D val="0"/>
            <c:extLst>
              <c:ext xmlns:c16="http://schemas.microsoft.com/office/drawing/2014/chart" uri="{C3380CC4-5D6E-409C-BE32-E72D297353CC}">
                <c16:uniqueId val="{00000039-268E-5B44-8A55-2931CE8FC456}"/>
              </c:ext>
            </c:extLst>
          </c:dPt>
          <c:dPt>
            <c:idx val="45"/>
            <c:invertIfNegative val="0"/>
            <c:bubble3D val="0"/>
            <c:extLst>
              <c:ext xmlns:c16="http://schemas.microsoft.com/office/drawing/2014/chart" uri="{C3380CC4-5D6E-409C-BE32-E72D297353CC}">
                <c16:uniqueId val="{0000003A-268E-5B44-8A55-2931CE8FC456}"/>
              </c:ext>
            </c:extLst>
          </c:dPt>
          <c:dPt>
            <c:idx val="46"/>
            <c:invertIfNegative val="0"/>
            <c:bubble3D val="0"/>
            <c:extLst>
              <c:ext xmlns:c16="http://schemas.microsoft.com/office/drawing/2014/chart" uri="{C3380CC4-5D6E-409C-BE32-E72D297353CC}">
                <c16:uniqueId val="{0000003B-268E-5B44-8A55-2931CE8FC456}"/>
              </c:ext>
            </c:extLst>
          </c:dPt>
          <c:dPt>
            <c:idx val="47"/>
            <c:invertIfNegative val="0"/>
            <c:bubble3D val="0"/>
            <c:extLst>
              <c:ext xmlns:c16="http://schemas.microsoft.com/office/drawing/2014/chart" uri="{C3380CC4-5D6E-409C-BE32-E72D297353CC}">
                <c16:uniqueId val="{0000003C-268E-5B44-8A55-2931CE8FC456}"/>
              </c:ext>
            </c:extLst>
          </c:dPt>
          <c:dPt>
            <c:idx val="48"/>
            <c:invertIfNegative val="0"/>
            <c:bubble3D val="0"/>
            <c:spPr>
              <a:solidFill>
                <a:schemeClr val="accent5"/>
              </a:solidFill>
              <a:ln>
                <a:noFill/>
              </a:ln>
              <a:effectLst/>
            </c:spPr>
            <c:extLst>
              <c:ext xmlns:c16="http://schemas.microsoft.com/office/drawing/2014/chart" uri="{C3380CC4-5D6E-409C-BE32-E72D297353CC}">
                <c16:uniqueId val="{0000003E-268E-5B44-8A55-2931CE8FC456}"/>
              </c:ext>
            </c:extLst>
          </c:dPt>
          <c:dPt>
            <c:idx val="49"/>
            <c:invertIfNegative val="0"/>
            <c:bubble3D val="0"/>
            <c:extLst>
              <c:ext xmlns:c16="http://schemas.microsoft.com/office/drawing/2014/chart" uri="{C3380CC4-5D6E-409C-BE32-E72D297353CC}">
                <c16:uniqueId val="{0000003F-268E-5B44-8A55-2931CE8FC456}"/>
              </c:ext>
            </c:extLst>
          </c:dPt>
          <c:dPt>
            <c:idx val="50"/>
            <c:invertIfNegative val="0"/>
            <c:bubble3D val="0"/>
            <c:extLst>
              <c:ext xmlns:c16="http://schemas.microsoft.com/office/drawing/2014/chart" uri="{C3380CC4-5D6E-409C-BE32-E72D297353CC}">
                <c16:uniqueId val="{00000040-268E-5B44-8A55-2931CE8FC456}"/>
              </c:ext>
            </c:extLst>
          </c:dPt>
          <c:cat>
            <c:numRef>
              <c:f>Sheet1!$A$2:$A$53</c:f>
              <c:numCache>
                <c:formatCode>mmm\-yy</c:formatCode>
                <c:ptCount val="52"/>
                <c:pt idx="1">
                  <c:v>25933</c:v>
                </c:pt>
                <c:pt idx="2">
                  <c:v>26298</c:v>
                </c:pt>
                <c:pt idx="3">
                  <c:v>26664</c:v>
                </c:pt>
                <c:pt idx="4">
                  <c:v>27029</c:v>
                </c:pt>
                <c:pt idx="5">
                  <c:v>27394</c:v>
                </c:pt>
                <c:pt idx="6">
                  <c:v>27759</c:v>
                </c:pt>
                <c:pt idx="7">
                  <c:v>28125</c:v>
                </c:pt>
                <c:pt idx="8">
                  <c:v>28490</c:v>
                </c:pt>
                <c:pt idx="9">
                  <c:v>28855</c:v>
                </c:pt>
                <c:pt idx="10">
                  <c:v>29220</c:v>
                </c:pt>
                <c:pt idx="11">
                  <c:v>29586</c:v>
                </c:pt>
                <c:pt idx="12">
                  <c:v>29951</c:v>
                </c:pt>
                <c:pt idx="13">
                  <c:v>30316</c:v>
                </c:pt>
                <c:pt idx="14">
                  <c:v>30681</c:v>
                </c:pt>
                <c:pt idx="15">
                  <c:v>31047</c:v>
                </c:pt>
                <c:pt idx="16">
                  <c:v>31412</c:v>
                </c:pt>
                <c:pt idx="17">
                  <c:v>31777</c:v>
                </c:pt>
                <c:pt idx="18">
                  <c:v>32142</c:v>
                </c:pt>
                <c:pt idx="19">
                  <c:v>32508</c:v>
                </c:pt>
                <c:pt idx="20">
                  <c:v>32873</c:v>
                </c:pt>
                <c:pt idx="21">
                  <c:v>33238</c:v>
                </c:pt>
                <c:pt idx="22">
                  <c:v>33603</c:v>
                </c:pt>
                <c:pt idx="23">
                  <c:v>33969</c:v>
                </c:pt>
                <c:pt idx="24">
                  <c:v>34334</c:v>
                </c:pt>
                <c:pt idx="25">
                  <c:v>34699</c:v>
                </c:pt>
                <c:pt idx="26">
                  <c:v>35064</c:v>
                </c:pt>
                <c:pt idx="27">
                  <c:v>35430</c:v>
                </c:pt>
                <c:pt idx="28">
                  <c:v>35795</c:v>
                </c:pt>
                <c:pt idx="29">
                  <c:v>36160</c:v>
                </c:pt>
                <c:pt idx="30">
                  <c:v>36525</c:v>
                </c:pt>
                <c:pt idx="31">
                  <c:v>36891</c:v>
                </c:pt>
                <c:pt idx="32">
                  <c:v>37256</c:v>
                </c:pt>
                <c:pt idx="33">
                  <c:v>37621</c:v>
                </c:pt>
                <c:pt idx="34">
                  <c:v>37986</c:v>
                </c:pt>
                <c:pt idx="35">
                  <c:v>38352</c:v>
                </c:pt>
                <c:pt idx="36">
                  <c:v>38717</c:v>
                </c:pt>
                <c:pt idx="37">
                  <c:v>39082</c:v>
                </c:pt>
                <c:pt idx="38">
                  <c:v>39447</c:v>
                </c:pt>
                <c:pt idx="39">
                  <c:v>39813</c:v>
                </c:pt>
                <c:pt idx="40">
                  <c:v>40178</c:v>
                </c:pt>
                <c:pt idx="41">
                  <c:v>40543</c:v>
                </c:pt>
                <c:pt idx="42">
                  <c:v>40908</c:v>
                </c:pt>
                <c:pt idx="43">
                  <c:v>41274</c:v>
                </c:pt>
                <c:pt idx="44">
                  <c:v>41639</c:v>
                </c:pt>
                <c:pt idx="45">
                  <c:v>42004</c:v>
                </c:pt>
                <c:pt idx="46">
                  <c:v>42369</c:v>
                </c:pt>
                <c:pt idx="47">
                  <c:v>42735</c:v>
                </c:pt>
                <c:pt idx="48">
                  <c:v>43100</c:v>
                </c:pt>
                <c:pt idx="49">
                  <c:v>43465</c:v>
                </c:pt>
                <c:pt idx="50">
                  <c:v>43830</c:v>
                </c:pt>
                <c:pt idx="51">
                  <c:v>44196</c:v>
                </c:pt>
              </c:numCache>
            </c:numRef>
          </c:cat>
          <c:val>
            <c:numRef>
              <c:f>Sheet1!$B$2:$B$53</c:f>
              <c:numCache>
                <c:formatCode>General</c:formatCode>
                <c:ptCount val="52"/>
                <c:pt idx="0">
                  <c:v>0</c:v>
                </c:pt>
                <c:pt idx="1">
                  <c:v>-1.9830000138147699</c:v>
                </c:pt>
                <c:pt idx="2">
                  <c:v>6.892891967629609</c:v>
                </c:pt>
                <c:pt idx="3">
                  <c:v>20.882025009551299</c:v>
                </c:pt>
                <c:pt idx="4">
                  <c:v>-27.817405241494299</c:v>
                </c:pt>
                <c:pt idx="5">
                  <c:v>-32.735974927339399</c:v>
                </c:pt>
                <c:pt idx="6">
                  <c:v>46.506824855385595</c:v>
                </c:pt>
                <c:pt idx="7">
                  <c:v>3.2721703738023398</c:v>
                </c:pt>
                <c:pt idx="8">
                  <c:v>-8.9737658222928793</c:v>
                </c:pt>
                <c:pt idx="9">
                  <c:v>2.1140561875499402</c:v>
                </c:pt>
                <c:pt idx="10">
                  <c:v>6.6029476721293694</c:v>
                </c:pt>
                <c:pt idx="11">
                  <c:v>46.077900735581004</c:v>
                </c:pt>
                <c:pt idx="12">
                  <c:v>10.2450517443036</c:v>
                </c:pt>
                <c:pt idx="13">
                  <c:v>18.054849811791801</c:v>
                </c:pt>
                <c:pt idx="14">
                  <c:v>41.031344489726202</c:v>
                </c:pt>
                <c:pt idx="15">
                  <c:v>22.173617884433501</c:v>
                </c:pt>
                <c:pt idx="16">
                  <c:v>10.8058889818903</c:v>
                </c:pt>
                <c:pt idx="17">
                  <c:v>12.672807527072299</c:v>
                </c:pt>
                <c:pt idx="18">
                  <c:v>-4.9597311917998894</c:v>
                </c:pt>
                <c:pt idx="19">
                  <c:v>39.183099314112702</c:v>
                </c:pt>
                <c:pt idx="20">
                  <c:v>11.7411661838865</c:v>
                </c:pt>
                <c:pt idx="21">
                  <c:v>-26.030212100384098</c:v>
                </c:pt>
                <c:pt idx="22">
                  <c:v>20.713882626425601</c:v>
                </c:pt>
                <c:pt idx="23">
                  <c:v>1.51671343329729</c:v>
                </c:pt>
                <c:pt idx="24">
                  <c:v>32.064759454873695</c:v>
                </c:pt>
                <c:pt idx="25">
                  <c:v>-5.7574816425815998</c:v>
                </c:pt>
                <c:pt idx="26">
                  <c:v>12.025951156621401</c:v>
                </c:pt>
                <c:pt idx="27">
                  <c:v>22.7408406468174</c:v>
                </c:pt>
                <c:pt idx="28">
                  <c:v>35.605839654994199</c:v>
                </c:pt>
                <c:pt idx="29">
                  <c:v>15.602632888409801</c:v>
                </c:pt>
                <c:pt idx="30">
                  <c:v>46.835394616675998</c:v>
                </c:pt>
                <c:pt idx="31">
                  <c:v>-7.0282538880074696</c:v>
                </c:pt>
                <c:pt idx="32">
                  <c:v>-11.978681178506601</c:v>
                </c:pt>
                <c:pt idx="33">
                  <c:v>-31.732042089338901</c:v>
                </c:pt>
                <c:pt idx="34">
                  <c:v>11.2851266209894</c:v>
                </c:pt>
                <c:pt idx="35">
                  <c:v>6.94605147629344</c:v>
                </c:pt>
                <c:pt idx="36">
                  <c:v>26.7847862966962</c:v>
                </c:pt>
                <c:pt idx="37">
                  <c:v>7.9250393091519795</c:v>
                </c:pt>
                <c:pt idx="38">
                  <c:v>-1.1804410791987801</c:v>
                </c:pt>
                <c:pt idx="39">
                  <c:v>-37.243456314003694</c:v>
                </c:pt>
                <c:pt idx="40">
                  <c:v>26.717705398714298</c:v>
                </c:pt>
                <c:pt idx="41">
                  <c:v>20.1427641817756</c:v>
                </c:pt>
                <c:pt idx="42">
                  <c:v>-1.8410311297575299</c:v>
                </c:pt>
                <c:pt idx="43">
                  <c:v>14.747278530684399</c:v>
                </c:pt>
                <c:pt idx="44">
                  <c:v>21.860770199865101</c:v>
                </c:pt>
                <c:pt idx="45">
                  <c:v>20.142818443550699</c:v>
                </c:pt>
                <c:pt idx="46">
                  <c:v>11.034376465353599</c:v>
                </c:pt>
                <c:pt idx="47">
                  <c:v>11.388262752528</c:v>
                </c:pt>
                <c:pt idx="48">
                  <c:v>8.103369616088111</c:v>
                </c:pt>
                <c:pt idx="49">
                  <c:v>-3.57533837490088</c:v>
                </c:pt>
                <c:pt idx="50">
                  <c:v>30.764168722898898</c:v>
                </c:pt>
                <c:pt idx="51">
                  <c:v>6.8750983205772398</c:v>
                </c:pt>
              </c:numCache>
            </c:numRef>
          </c:val>
          <c:extLst>
            <c:ext xmlns:c16="http://schemas.microsoft.com/office/drawing/2014/chart" uri="{C3380CC4-5D6E-409C-BE32-E72D297353CC}">
              <c16:uniqueId val="{00000041-268E-5B44-8A55-2931CE8FC456}"/>
            </c:ext>
          </c:extLst>
        </c:ser>
        <c:dLbls>
          <c:showLegendKey val="0"/>
          <c:showVal val="0"/>
          <c:showCatName val="0"/>
          <c:showSerName val="0"/>
          <c:showPercent val="0"/>
          <c:showBubbleSize val="0"/>
        </c:dLbls>
        <c:gapWidth val="70"/>
        <c:axId val="191541248"/>
        <c:axId val="191542784"/>
      </c:barChart>
      <c:dateAx>
        <c:axId val="191541248"/>
        <c:scaling>
          <c:orientation val="minMax"/>
          <c:max val="44196"/>
        </c:scaling>
        <c:delete val="0"/>
        <c:axPos val="b"/>
        <c:numFmt formatCode="yyyy" sourceLinked="0"/>
        <c:majorTickMark val="out"/>
        <c:minorTickMark val="none"/>
        <c:tickLblPos val="low"/>
        <c:spPr>
          <a:noFill/>
          <a:ln w="6350" cap="flat" cmpd="sng" algn="ctr">
            <a:solidFill>
              <a:srgbClr val="868686"/>
            </a:solidFill>
            <a:prstDash val="solid"/>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nl-NL"/>
          </a:p>
        </c:txPr>
        <c:crossAx val="191542784"/>
        <c:crosses val="autoZero"/>
        <c:auto val="1"/>
        <c:lblOffset val="100"/>
        <c:baseTimeUnit val="years"/>
        <c:majorUnit val="5"/>
        <c:majorTimeUnit val="years"/>
      </c:dateAx>
      <c:valAx>
        <c:axId val="191542784"/>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l-NL"/>
          </a:p>
        </c:txPr>
        <c:crossAx val="191541248"/>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miter lim="800000"/>
    </a:ln>
    <a:effectLst/>
  </c:spPr>
  <c:txPr>
    <a:bodyPr/>
    <a:lstStyle/>
    <a:p>
      <a:pPr>
        <a:defRPr sz="1000">
          <a:latin typeface="+mn-lt"/>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08:06:58.944"/>
    </inkml:context>
    <inkml:brush xml:id="br0">
      <inkml:brushProperty name="width" value="0.035" units="cm"/>
      <inkml:brushProperty name="height" value="0.035" units="cm"/>
    </inkml:brush>
  </inkml:definitions>
  <inkml:trace contextRef="#ctx0" brushRef="#br0">0 1 32767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08:07:07.060"/>
    </inkml:context>
    <inkml:brush xml:id="br0">
      <inkml:brushProperty name="width" value="0.035" units="cm"/>
      <inkml:brushProperty name="height" value="0.035" units="cm"/>
    </inkml:brush>
  </inkml:definitions>
  <inkml:trace contextRef="#ctx0" brushRef="#br0">0 1 32767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768" y="4715153"/>
            <a:ext cx="5438140" cy="4466987"/>
          </a:xfrm>
          <a:prstGeom prst="rect">
            <a:avLst/>
          </a:prstGeom>
          <a:noFill/>
          <a:ln>
            <a:noFill/>
          </a:ln>
        </p:spPr>
        <p:txBody>
          <a:bodyPr spcFirstLastPara="1" wrap="square" lIns="95546" tIns="95546" rIns="95546" bIns="95546"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30937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47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933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4749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7493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3471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3885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5755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0389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29324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customXml" Target="../ink/ink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ubtitel">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26307" y="586286"/>
            <a:ext cx="4050506" cy="1790700"/>
          </a:xfrm>
        </p:spPr>
        <p:txBody>
          <a:bodyPr anchor="b"/>
          <a:lstStyle>
            <a:lvl1pPr algn="l">
              <a:lnSpc>
                <a:spcPct val="80000"/>
              </a:lnSpc>
              <a:defRPr sz="6750">
                <a:solidFill>
                  <a:schemeClr val="bg1"/>
                </a:solidFill>
              </a:defRPr>
            </a:lvl1pPr>
          </a:lstStyle>
          <a:p>
            <a:r>
              <a:rPr lang="nl-NL" noProof="0" dirty="0"/>
              <a:t>Klik voor titel</a:t>
            </a:r>
          </a:p>
        </p:txBody>
      </p:sp>
      <p:sp>
        <p:nvSpPr>
          <p:cNvPr id="3" name="Ondertitel 2"/>
          <p:cNvSpPr>
            <a:spLocks noGrp="1"/>
          </p:cNvSpPr>
          <p:nvPr>
            <p:ph type="subTitle" idx="1" hasCustomPrompt="1"/>
          </p:nvPr>
        </p:nvSpPr>
        <p:spPr>
          <a:xfrm>
            <a:off x="926307" y="2664777"/>
            <a:ext cx="4050506" cy="648498"/>
          </a:xfrm>
        </p:spPr>
        <p:txBody>
          <a:bodyPr/>
          <a:lstStyle>
            <a:lvl1pPr marL="0" indent="0" algn="l">
              <a:lnSpc>
                <a:spcPct val="80000"/>
              </a:lnSpc>
              <a:buNone/>
              <a:defRPr sz="2813">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noProof="0" dirty="0"/>
              <a:t>Klik voor subtitel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7" name="Tijdelijke aanduiding voor tekst 10">
            <a:extLst>
              <a:ext uri="{FF2B5EF4-FFF2-40B4-BE49-F238E27FC236}">
                <a16:creationId xmlns:a16="http://schemas.microsoft.com/office/drawing/2014/main" id="{A7C64D80-42D5-DB24-15AB-9B5DB08B203F}"/>
              </a:ext>
            </a:extLst>
          </p:cNvPr>
          <p:cNvSpPr>
            <a:spLocks noGrp="1"/>
          </p:cNvSpPr>
          <p:nvPr>
            <p:ph type="body" sz="quarter" idx="13" hasCustomPrompt="1"/>
          </p:nvPr>
        </p:nvSpPr>
        <p:spPr>
          <a:xfrm>
            <a:off x="926307" y="3496156"/>
            <a:ext cx="4050506" cy="242992"/>
          </a:xfrm>
        </p:spPr>
        <p:txBody>
          <a:bodyPr/>
          <a:lstStyle>
            <a:lvl1pPr>
              <a:defRPr sz="938">
                <a:solidFill>
                  <a:schemeClr val="bg1"/>
                </a:solidFill>
              </a:defRPr>
            </a:lvl1pPr>
            <a:lvl2pPr marL="0" indent="0">
              <a:buNone/>
              <a:defRPr/>
            </a:lvl2pPr>
          </a:lstStyle>
          <a:p>
            <a:pPr lvl="0"/>
            <a:r>
              <a:rPr lang="nl-NL" noProof="0" dirty="0"/>
              <a:t>Datum</a:t>
            </a:r>
          </a:p>
        </p:txBody>
      </p:sp>
      <p:pic>
        <p:nvPicPr>
          <p:cNvPr id="19" name="Afbeelding 18" descr="Afbeelding">
            <a:extLst>
              <a:ext uri="{FF2B5EF4-FFF2-40B4-BE49-F238E27FC236}">
                <a16:creationId xmlns:a16="http://schemas.microsoft.com/office/drawing/2014/main" id="{6D792966-2313-9FBE-F868-8B2A60DB10B1}"/>
              </a:ext>
            </a:extLst>
          </p:cNvPr>
          <p:cNvPicPr>
            <a:picLocks noChangeAspect="1"/>
          </p:cNvPicPr>
          <p:nvPr/>
        </p:nvPicPr>
        <p:blipFill>
          <a:blip r:embed="rId2"/>
          <a:srcRect l="30926" b="11343"/>
          <a:stretch>
            <a:fillRect/>
          </a:stretch>
        </p:blipFill>
        <p:spPr>
          <a:xfrm rot="7569187">
            <a:off x="5140178" y="-2232197"/>
            <a:ext cx="3302321" cy="5116375"/>
          </a:xfrm>
          <a:custGeom>
            <a:avLst/>
            <a:gdLst>
              <a:gd name="connsiteX0" fmla="*/ 4155368 w 4403094"/>
              <a:gd name="connsiteY0" fmla="*/ 6821833 h 6821833"/>
              <a:gd name="connsiteX1" fmla="*/ 0 w 4403094"/>
              <a:gd name="connsiteY1" fmla="*/ 1134484 h 6821833"/>
              <a:gd name="connsiteX2" fmla="*/ 1552741 w 4403094"/>
              <a:gd name="connsiteY2" fmla="*/ 0 h 6821833"/>
              <a:gd name="connsiteX3" fmla="*/ 4403094 w 4403094"/>
              <a:gd name="connsiteY3" fmla="*/ 0 h 6821833"/>
              <a:gd name="connsiteX4" fmla="*/ 4403094 w 4403094"/>
              <a:gd name="connsiteY4" fmla="*/ 6640836 h 6821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094" h="6821833">
                <a:moveTo>
                  <a:pt x="4155368" y="6821833"/>
                </a:moveTo>
                <a:lnTo>
                  <a:pt x="0" y="1134484"/>
                </a:lnTo>
                <a:lnTo>
                  <a:pt x="1552741" y="0"/>
                </a:lnTo>
                <a:lnTo>
                  <a:pt x="4403094" y="0"/>
                </a:lnTo>
                <a:lnTo>
                  <a:pt x="4403094" y="6640836"/>
                </a:lnTo>
                <a:close/>
              </a:path>
            </a:pathLst>
          </a:custGeom>
          <a:ln w="12700">
            <a:miter lim="400000"/>
          </a:ln>
        </p:spPr>
      </p:pic>
      <p:pic>
        <p:nvPicPr>
          <p:cNvPr id="21" name="Afbeelding 20" descr="Afbeelding">
            <a:extLst>
              <a:ext uri="{FF2B5EF4-FFF2-40B4-BE49-F238E27FC236}">
                <a16:creationId xmlns:a16="http://schemas.microsoft.com/office/drawing/2014/main" id="{DC9F6220-0F6A-A78B-5079-E430B983A2A0}"/>
              </a:ext>
            </a:extLst>
          </p:cNvPr>
          <p:cNvPicPr>
            <a:picLocks noChangeAspect="1"/>
          </p:cNvPicPr>
          <p:nvPr/>
        </p:nvPicPr>
        <p:blipFill>
          <a:blip r:embed="rId3"/>
          <a:srcRect l="10416"/>
          <a:stretch>
            <a:fillRect/>
          </a:stretch>
        </p:blipFill>
        <p:spPr>
          <a:xfrm rot="13573852">
            <a:off x="5658109" y="681402"/>
            <a:ext cx="4196699" cy="5771008"/>
          </a:xfrm>
          <a:custGeom>
            <a:avLst/>
            <a:gdLst>
              <a:gd name="connsiteX0" fmla="*/ 5595599 w 5595599"/>
              <a:gd name="connsiteY0" fmla="*/ 7694677 h 7694677"/>
              <a:gd name="connsiteX1" fmla="*/ 4139654 w 5595599"/>
              <a:gd name="connsiteY1" fmla="*/ 7694677 h 7694677"/>
              <a:gd name="connsiteX2" fmla="*/ 0 w 5595599"/>
              <a:gd name="connsiteY2" fmla="*/ 3729170 h 7694677"/>
              <a:gd name="connsiteX3" fmla="*/ 3572291 w 5595599"/>
              <a:gd name="connsiteY3" fmla="*/ 0 h 7694677"/>
              <a:gd name="connsiteX4" fmla="*/ 5595599 w 5595599"/>
              <a:gd name="connsiteY4" fmla="*/ 0 h 769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599" h="7694677">
                <a:moveTo>
                  <a:pt x="5595599" y="7694677"/>
                </a:moveTo>
                <a:lnTo>
                  <a:pt x="4139654" y="7694677"/>
                </a:lnTo>
                <a:lnTo>
                  <a:pt x="0" y="3729170"/>
                </a:lnTo>
                <a:lnTo>
                  <a:pt x="3572291" y="0"/>
                </a:lnTo>
                <a:lnTo>
                  <a:pt x="5595599" y="0"/>
                </a:lnTo>
                <a:close/>
              </a:path>
            </a:pathLst>
          </a:custGeom>
          <a:ln w="12700">
            <a:miter lim="400000"/>
          </a:ln>
        </p:spPr>
      </p:pic>
      <p:pic>
        <p:nvPicPr>
          <p:cNvPr id="11" name="Afbeelding" descr="Afbeelding">
            <a:extLst>
              <a:ext uri="{FF2B5EF4-FFF2-40B4-BE49-F238E27FC236}">
                <a16:creationId xmlns:a16="http://schemas.microsoft.com/office/drawing/2014/main" id="{F76ABA1D-7E88-43AF-0A60-58E58F1BEEB4}"/>
              </a:ext>
            </a:extLst>
          </p:cNvPr>
          <p:cNvPicPr>
            <a:picLocks noChangeAspect="1"/>
          </p:cNvPicPr>
          <p:nvPr/>
        </p:nvPicPr>
        <p:blipFill>
          <a:blip r:embed="rId4"/>
          <a:stretch>
            <a:fillRect/>
          </a:stretch>
        </p:blipFill>
        <p:spPr>
          <a:xfrm>
            <a:off x="6741701" y="4232762"/>
            <a:ext cx="147728" cy="148433"/>
          </a:xfrm>
          <a:prstGeom prst="rect">
            <a:avLst/>
          </a:prstGeom>
          <a:ln w="12700">
            <a:miter lim="400000"/>
          </a:ln>
        </p:spPr>
      </p:pic>
      <p:pic>
        <p:nvPicPr>
          <p:cNvPr id="13" name="Afbeelding" descr="Afbeelding">
            <a:extLst>
              <a:ext uri="{FF2B5EF4-FFF2-40B4-BE49-F238E27FC236}">
                <a16:creationId xmlns:a16="http://schemas.microsoft.com/office/drawing/2014/main" id="{B40EE854-717A-8A0F-8DB1-65D66F477BB9}"/>
              </a:ext>
            </a:extLst>
          </p:cNvPr>
          <p:cNvPicPr>
            <a:picLocks noChangeAspect="1"/>
          </p:cNvPicPr>
          <p:nvPr/>
        </p:nvPicPr>
        <p:blipFill>
          <a:blip r:embed="rId5"/>
          <a:stretch>
            <a:fillRect/>
          </a:stretch>
        </p:blipFill>
        <p:spPr>
          <a:xfrm>
            <a:off x="6736512" y="4511331"/>
            <a:ext cx="152918" cy="148433"/>
          </a:xfrm>
          <a:prstGeom prst="rect">
            <a:avLst/>
          </a:prstGeom>
          <a:ln w="12700">
            <a:miter lim="400000"/>
          </a:ln>
        </p:spPr>
      </p:pic>
      <p:pic>
        <p:nvPicPr>
          <p:cNvPr id="15" name="Afbeelding" descr="Afbeelding">
            <a:extLst>
              <a:ext uri="{FF2B5EF4-FFF2-40B4-BE49-F238E27FC236}">
                <a16:creationId xmlns:a16="http://schemas.microsoft.com/office/drawing/2014/main" id="{D73C682E-1684-00CC-AAE4-3BEBB64E523E}"/>
              </a:ext>
            </a:extLst>
          </p:cNvPr>
          <p:cNvPicPr>
            <a:picLocks noChangeAspect="1"/>
          </p:cNvPicPr>
          <p:nvPr/>
        </p:nvPicPr>
        <p:blipFill>
          <a:blip r:embed="rId6"/>
          <a:stretch>
            <a:fillRect/>
          </a:stretch>
        </p:blipFill>
        <p:spPr>
          <a:xfrm>
            <a:off x="927558" y="4192691"/>
            <a:ext cx="720901" cy="435102"/>
          </a:xfrm>
          <a:prstGeom prst="rect">
            <a:avLst/>
          </a:prstGeom>
          <a:ln w="12700">
            <a:miter lim="400000"/>
          </a:ln>
        </p:spPr>
      </p:pic>
      <p:sp>
        <p:nvSpPr>
          <p:cNvPr id="17" name="Tijdelijke aanduiding voor tekst 10">
            <a:extLst>
              <a:ext uri="{FF2B5EF4-FFF2-40B4-BE49-F238E27FC236}">
                <a16:creationId xmlns:a16="http://schemas.microsoft.com/office/drawing/2014/main" id="{61A2CE62-D580-94F1-DA27-68B253B6F78F}"/>
              </a:ext>
            </a:extLst>
          </p:cNvPr>
          <p:cNvSpPr>
            <a:spLocks noGrp="1"/>
          </p:cNvSpPr>
          <p:nvPr>
            <p:ph type="body" sz="quarter" idx="14" hasCustomPrompt="1"/>
          </p:nvPr>
        </p:nvSpPr>
        <p:spPr>
          <a:xfrm>
            <a:off x="7010747" y="4253200"/>
            <a:ext cx="1206947" cy="242992"/>
          </a:xfrm>
        </p:spPr>
        <p:txBody>
          <a:bodyPr/>
          <a:lstStyle>
            <a:lvl1pPr>
              <a:defRPr sz="938">
                <a:solidFill>
                  <a:schemeClr val="bg1"/>
                </a:solidFill>
              </a:defRPr>
            </a:lvl1pPr>
            <a:lvl2pPr marL="0" indent="0">
              <a:buNone/>
              <a:defRPr/>
            </a:lvl2pPr>
          </a:lstStyle>
          <a:p>
            <a:pPr lvl="0"/>
            <a:r>
              <a:rPr lang="nl-NL" noProof="0" dirty="0"/>
              <a:t>06 123 456 789</a:t>
            </a:r>
          </a:p>
        </p:txBody>
      </p:sp>
      <p:sp>
        <p:nvSpPr>
          <p:cNvPr id="22" name="Tijdelijke aanduiding voor tekst 10">
            <a:extLst>
              <a:ext uri="{FF2B5EF4-FFF2-40B4-BE49-F238E27FC236}">
                <a16:creationId xmlns:a16="http://schemas.microsoft.com/office/drawing/2014/main" id="{BA64E6E6-E8CD-DFF0-4406-773834D0932E}"/>
              </a:ext>
            </a:extLst>
          </p:cNvPr>
          <p:cNvSpPr>
            <a:spLocks noGrp="1"/>
          </p:cNvSpPr>
          <p:nvPr>
            <p:ph type="body" sz="quarter" idx="15" hasCustomPrompt="1"/>
          </p:nvPr>
        </p:nvSpPr>
        <p:spPr>
          <a:xfrm>
            <a:off x="7010747" y="4498972"/>
            <a:ext cx="1206947" cy="242992"/>
          </a:xfrm>
        </p:spPr>
        <p:txBody>
          <a:bodyPr/>
          <a:lstStyle>
            <a:lvl1pPr>
              <a:defRPr sz="938">
                <a:solidFill>
                  <a:schemeClr val="bg1"/>
                </a:solidFill>
              </a:defRPr>
            </a:lvl1pPr>
            <a:lvl2pPr marL="0" indent="0">
              <a:buNone/>
              <a:defRPr/>
            </a:lvl2pPr>
          </a:lstStyle>
          <a:p>
            <a:pPr lvl="0"/>
            <a:r>
              <a:rPr lang="nl-NL" noProof="0" dirty="0"/>
              <a:t>mailadres</a:t>
            </a:r>
          </a:p>
        </p:txBody>
      </p:sp>
      <p:sp>
        <p:nvSpPr>
          <p:cNvPr id="9" name="Tijdelijke aanduiding voor tekst 10">
            <a:extLst>
              <a:ext uri="{FF2B5EF4-FFF2-40B4-BE49-F238E27FC236}">
                <a16:creationId xmlns:a16="http://schemas.microsoft.com/office/drawing/2014/main" id="{54926ED3-04DB-DABE-0B33-B8FAA0876BE4}"/>
              </a:ext>
            </a:extLst>
          </p:cNvPr>
          <p:cNvSpPr>
            <a:spLocks noGrp="1"/>
          </p:cNvSpPr>
          <p:nvPr>
            <p:ph type="body" sz="quarter" idx="16" hasCustomPrompt="1"/>
          </p:nvPr>
        </p:nvSpPr>
        <p:spPr>
          <a:xfrm>
            <a:off x="6741702" y="3996027"/>
            <a:ext cx="1474741" cy="242992"/>
          </a:xfrm>
        </p:spPr>
        <p:txBody>
          <a:bodyPr/>
          <a:lstStyle>
            <a:lvl1pPr>
              <a:defRPr sz="938">
                <a:solidFill>
                  <a:schemeClr val="bg1"/>
                </a:solidFill>
              </a:defRPr>
            </a:lvl1pPr>
            <a:lvl2pPr marL="0" indent="0">
              <a:buNone/>
              <a:defRPr/>
            </a:lvl2pPr>
          </a:lstStyle>
          <a:p>
            <a:pPr lvl="0"/>
            <a:r>
              <a:rPr lang="nl-NL" dirty="0"/>
              <a:t>Subtitel</a:t>
            </a:r>
          </a:p>
        </p:txBody>
      </p:sp>
    </p:spTree>
    <p:extLst>
      <p:ext uri="{BB962C8B-B14F-4D97-AF65-F5344CB8AC3E}">
        <p14:creationId xmlns:p14="http://schemas.microsoft.com/office/powerpoint/2010/main" val="42070012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Foto">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7" y="1258169"/>
            <a:ext cx="3240881" cy="561218"/>
          </a:xfrm>
        </p:spPr>
        <p:txBody>
          <a:bodyPr/>
          <a:lstStyle>
            <a:lvl1pPr>
              <a:defRPr/>
            </a:lvl1pPr>
          </a:lstStyle>
          <a:p>
            <a:r>
              <a:rPr lang="nl-NL" dirty="0"/>
              <a:t>Klik voor 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8" name="Tekstvak 22">
            <a:extLst>
              <a:ext uri="{FF2B5EF4-FFF2-40B4-BE49-F238E27FC236}">
                <a16:creationId xmlns:a16="http://schemas.microsoft.com/office/drawing/2014/main" id="{CE0097B8-7354-E0F2-A2E6-60103B549C41}"/>
              </a:ext>
            </a:extLst>
          </p:cNvPr>
          <p:cNvSpPr txBox="1"/>
          <p:nvPr/>
        </p:nvSpPr>
        <p:spPr>
          <a:xfrm>
            <a:off x="7345912" y="-216625"/>
            <a:ext cx="1579616" cy="216625"/>
          </a:xfrm>
          <a:prstGeom prst="rect">
            <a:avLst/>
          </a:prstGeom>
          <a:solidFill>
            <a:schemeClr val="accent1"/>
          </a:solidFill>
        </p:spPr>
        <p:txBody>
          <a:bodyPr wrap="square" rtlCol="0" anchor="ctr" anchorCtr="0">
            <a:noAutofit/>
          </a:bodyPr>
          <a:lstStyle/>
          <a:p>
            <a:pPr algn="r"/>
            <a:r>
              <a:rPr lang="nl-NL" sz="900" b="0" spc="38" baseline="0" noProof="1">
                <a:solidFill>
                  <a:schemeClr val="bg1"/>
                </a:solidFill>
                <a:latin typeface="Calibri" panose="020F0502020204030204" pitchFamily="34" charset="0"/>
                <a:cs typeface="Calibri" panose="020F0502020204030204" pitchFamily="34" charset="0"/>
              </a:rPr>
              <a:t>Zoom uit om de tips te zien</a:t>
            </a:r>
          </a:p>
        </p:txBody>
      </p:sp>
      <p:sp>
        <p:nvSpPr>
          <p:cNvPr id="9" name="Tekstvak 22">
            <a:extLst>
              <a:ext uri="{FF2B5EF4-FFF2-40B4-BE49-F238E27FC236}">
                <a16:creationId xmlns:a16="http://schemas.microsoft.com/office/drawing/2014/main" id="{BF882343-7A01-3AA7-A617-C36EC1435616}"/>
              </a:ext>
            </a:extLst>
          </p:cNvPr>
          <p:cNvSpPr txBox="1"/>
          <p:nvPr/>
        </p:nvSpPr>
        <p:spPr>
          <a:xfrm>
            <a:off x="8928000" y="-216625"/>
            <a:ext cx="216000" cy="216625"/>
          </a:xfrm>
          <a:prstGeom prst="rect">
            <a:avLst/>
          </a:prstGeom>
          <a:solidFill>
            <a:schemeClr val="bg1">
              <a:lumMod val="95000"/>
            </a:schemeClr>
          </a:solidFill>
        </p:spPr>
        <p:txBody>
          <a:bodyPr wrap="square" rtlCol="0" anchor="ctr" anchorCtr="0">
            <a:noAutofit/>
          </a:bodyPr>
          <a:lstStyle/>
          <a:p>
            <a:pPr algn="ctr"/>
            <a:r>
              <a:rPr lang="nl-NL" sz="1200" b="1" spc="38" baseline="0" noProof="1">
                <a:solidFill>
                  <a:schemeClr val="accent1"/>
                </a:solidFill>
                <a:latin typeface="Calibri" panose="020F0502020204030204" pitchFamily="34" charset="0"/>
                <a:cs typeface="Calibri" panose="020F0502020204030204" pitchFamily="34" charset="0"/>
                <a:sym typeface="Wingdings 3" panose="05040102010807070707" pitchFamily="18" charset="2"/>
              </a:rPr>
              <a:t></a:t>
            </a:r>
            <a:endParaRPr lang="nl-NL" sz="1200" b="1" spc="38" baseline="0" noProof="1">
              <a:solidFill>
                <a:schemeClr val="accent1"/>
              </a:solidFill>
              <a:latin typeface="Calibri" panose="020F0502020204030204" pitchFamily="34" charset="0"/>
              <a:cs typeface="Calibri" panose="020F0502020204030204" pitchFamily="34" charset="0"/>
            </a:endParaRPr>
          </a:p>
        </p:txBody>
      </p:sp>
      <p:sp>
        <p:nvSpPr>
          <p:cNvPr id="10" name="Tekstvak 9">
            <a:extLst>
              <a:ext uri="{FF2B5EF4-FFF2-40B4-BE49-F238E27FC236}">
                <a16:creationId xmlns:a16="http://schemas.microsoft.com/office/drawing/2014/main" id="{A436CA4B-BB5D-AC0A-ADA5-310E7876A0B8}"/>
              </a:ext>
            </a:extLst>
          </p:cNvPr>
          <p:cNvSpPr txBox="1"/>
          <p:nvPr/>
        </p:nvSpPr>
        <p:spPr>
          <a:xfrm>
            <a:off x="9253422" y="4303"/>
            <a:ext cx="1782000" cy="4336596"/>
          </a:xfrm>
          <a:prstGeom prst="rect">
            <a:avLst/>
          </a:prstGeom>
          <a:solidFill>
            <a:schemeClr val="bg1">
              <a:lumMod val="95000"/>
            </a:schemeClr>
          </a:solid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81000" bIns="108000" rtlCol="0">
            <a:spAutoFit/>
          </a:bodyPr>
          <a:lstStyle/>
          <a:p>
            <a:pPr marL="0" algn="l" defTabSz="685800" rtl="0" eaLnBrk="1" latinLnBrk="0" hangingPunct="1">
              <a:lnSpc>
                <a:spcPct val="120000"/>
              </a:lnSpc>
            </a:pPr>
            <a:r>
              <a:rPr lang="nl-NL" sz="750"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685800" rtl="0" eaLnBrk="1" fontAlgn="auto" latinLnBrk="0" hangingPunct="1">
              <a:lnSpc>
                <a:spcPct val="120000"/>
              </a:lnSpc>
              <a:spcBef>
                <a:spcPts val="0"/>
              </a:spcBef>
              <a:spcAft>
                <a:spcPts val="0"/>
              </a:spcAft>
              <a:buClrTx/>
              <a:buSzTx/>
              <a:buFontTx/>
              <a:buNone/>
              <a:tabLst/>
              <a:defRPr/>
            </a:pPr>
            <a:r>
              <a:rPr lang="nl-NL" sz="7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Sleep de foto naar de tijdelijke aanduiding of klik op het afbeeldings-pictogram in het midden van het fotovak en voeg de gewenste foto in.</a:t>
            </a:r>
            <a:endPar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7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7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685800" rtl="0" eaLnBrk="1" latinLnBrk="0" hangingPunct="1">
              <a:lnSpc>
                <a:spcPct val="120000"/>
              </a:lnSpc>
            </a:pPr>
            <a:r>
              <a:rPr lang="nl-NL" sz="750"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08000" indent="-108000">
              <a:lnSpc>
                <a:spcPct val="120000"/>
              </a:lnSpc>
              <a:buFont typeface="+mj-lt"/>
              <a:buAutoNum type="arabicPeriod"/>
            </a:pP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met de rechtermuisknop op de foto en kies de optie </a:t>
            </a:r>
            <a:r>
              <a:rPr lang="nl-NL" sz="7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endPar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108000" indent="-108000">
              <a:lnSpc>
                <a:spcPct val="120000"/>
              </a:lnSpc>
              <a:buFont typeface="+mj-lt"/>
              <a:buAutoNum type="arabicPeriod"/>
            </a:pP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Plaats de muisaanwijzer ergens in het midden van de foto en sleep de foto zodat het juiste deel van de foto wordt getoond. </a:t>
            </a:r>
          </a:p>
          <a:p>
            <a:pPr marL="108000" indent="-108000">
              <a:lnSpc>
                <a:spcPct val="120000"/>
              </a:lnSpc>
              <a:buFont typeface="+mj-lt"/>
              <a:buAutoNum type="arabicPeriod"/>
            </a:pP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7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7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685800" rtl="0" eaLnBrk="1" latinLnBrk="0" hangingPunct="1">
              <a:lnSpc>
                <a:spcPct val="120000"/>
              </a:lnSpc>
            </a:pPr>
            <a:r>
              <a:rPr lang="nl-NL" sz="750"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08000" indent="-108000">
              <a:lnSpc>
                <a:spcPct val="120000"/>
              </a:lnSpc>
              <a:buFont typeface="+mj-lt"/>
              <a:buAutoNum type="arabicPeriod"/>
            </a:pP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08000" indent="-108000">
              <a:lnSpc>
                <a:spcPct val="120000"/>
              </a:lnSpc>
              <a:buFont typeface="+mj-lt"/>
              <a:buAutoNum type="arabicPeriod"/>
            </a:pP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met de toets </a:t>
            </a:r>
            <a:r>
              <a:rPr lang="nl-NL" sz="7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08000" indent="-108000">
              <a:lnSpc>
                <a:spcPct val="120000"/>
              </a:lnSpc>
              <a:buFont typeface="+mj-lt"/>
              <a:buAutoNum type="arabicPeriod"/>
            </a:pPr>
            <a:r>
              <a:rPr lang="nl-NL" sz="7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Sleep de nieuwe foto naar de tijdelijke aanduiding of klik op het afbeeldings-pictogram in het midden van het fotovak en voeg de gewenste foto in.</a:t>
            </a:r>
          </a:p>
          <a:p>
            <a:pPr marL="108000" indent="-108000">
              <a:lnSpc>
                <a:spcPct val="120000"/>
              </a:lnSpc>
              <a:buFont typeface="+mj-lt"/>
              <a:buAutoNum type="arabicPeriod"/>
            </a:pPr>
            <a:r>
              <a:rPr lang="nl-NL" sz="7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met de rechtermuisknop op de foto en kies de optie </a:t>
            </a:r>
            <a:r>
              <a:rPr lang="nl-NL" sz="7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Naar</a:t>
            </a:r>
            <a:r>
              <a:rPr lang="nl-NL" sz="7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7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achtergrond</a:t>
            </a:r>
            <a:r>
              <a:rPr lang="nl-NL" sz="7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7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om de foto naar achteren te plaatsen.</a:t>
            </a:r>
            <a:endParaRPr lang="nl-NL" sz="7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307" y="696409"/>
            <a:ext cx="3240881" cy="309563"/>
          </a:xfrm>
        </p:spPr>
        <p:txBody>
          <a:bodyPr/>
          <a:lstStyle>
            <a:lvl1pPr>
              <a:defRPr sz="1688"/>
            </a:lvl1pPr>
            <a:lvl2pPr marL="0" indent="0">
              <a:buNone/>
              <a:defRPr/>
            </a:lvl2pPr>
          </a:lstStyle>
          <a:p>
            <a:pPr lvl="0"/>
            <a:r>
              <a:rPr lang="nl-NL" dirty="0" err="1"/>
              <a:t>Subheader</a:t>
            </a:r>
            <a:endParaRPr lang="nl-NL" dirty="0"/>
          </a:p>
        </p:txBody>
      </p:sp>
      <p:sp>
        <p:nvSpPr>
          <p:cNvPr id="7" name="Tijdelijke aanduiding voor tekst 11">
            <a:extLst>
              <a:ext uri="{FF2B5EF4-FFF2-40B4-BE49-F238E27FC236}">
                <a16:creationId xmlns:a16="http://schemas.microsoft.com/office/drawing/2014/main" id="{5AB6231B-6ED2-1683-70F5-FDC85F6A9AF3}"/>
              </a:ext>
            </a:extLst>
          </p:cNvPr>
          <p:cNvSpPr>
            <a:spLocks noGrp="1"/>
          </p:cNvSpPr>
          <p:nvPr>
            <p:ph type="body" sz="quarter" idx="14" hasCustomPrompt="1"/>
          </p:nvPr>
        </p:nvSpPr>
        <p:spPr>
          <a:xfrm>
            <a:off x="926307" y="1922860"/>
            <a:ext cx="3240881" cy="2565797"/>
          </a:xfrm>
        </p:spPr>
        <p:txBody>
          <a:bodyPr/>
          <a:lstStyle>
            <a:lvl1pPr>
              <a:defRPr/>
            </a:lvl1pPr>
          </a:lstStyle>
          <a:p>
            <a:pPr lvl="0"/>
            <a:r>
              <a:rPr lang="nl-NL" dirty="0"/>
              <a:t>Klik om tekst toe te voegen. Klik op de knop “Volgende tekstopmaak” als je een opsomming of genummerde lijst wilt typen (zie ook de dia met tips).</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afbeelding 12">
            <a:extLst>
              <a:ext uri="{FF2B5EF4-FFF2-40B4-BE49-F238E27FC236}">
                <a16:creationId xmlns:a16="http://schemas.microsoft.com/office/drawing/2014/main" id="{4A8A2494-E23E-6A9B-8BE5-E8F894F799FA}"/>
              </a:ext>
            </a:extLst>
          </p:cNvPr>
          <p:cNvSpPr>
            <a:spLocks noGrp="1"/>
          </p:cNvSpPr>
          <p:nvPr>
            <p:ph type="pic" sz="quarter" idx="15"/>
          </p:nvPr>
        </p:nvSpPr>
        <p:spPr>
          <a:xfrm>
            <a:off x="4572000" y="0"/>
            <a:ext cx="4572000" cy="5143500"/>
          </a:xfrm>
          <a:solidFill>
            <a:schemeClr val="bg1">
              <a:lumMod val="95000"/>
            </a:schemeClr>
          </a:solidFill>
        </p:spPr>
        <p:txBody>
          <a:bodyPr/>
          <a:lstStyle/>
          <a:p>
            <a:r>
              <a:rPr lang="nl-NL"/>
              <a:t>Klik op het pictogram als u een afbeelding wilt toevoegen</a:t>
            </a:r>
          </a:p>
        </p:txBody>
      </p:sp>
    </p:spTree>
    <p:extLst>
      <p:ext uri="{BB962C8B-B14F-4D97-AF65-F5344CB8AC3E}">
        <p14:creationId xmlns:p14="http://schemas.microsoft.com/office/powerpoint/2010/main" val="32712886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 Sectie A">
    <p:bg>
      <p:bgPr>
        <a:solidFill>
          <a:srgbClr val="136DF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494288"/>
            <a:ext cx="4752000" cy="2139553"/>
          </a:xfrm>
        </p:spPr>
        <p:txBody>
          <a:bodyPr anchor="ctr" anchorCtr="0"/>
          <a:lstStyle>
            <a:lvl1pPr>
              <a:lnSpc>
                <a:spcPct val="100000"/>
              </a:lnSpc>
              <a:defRPr sz="3900">
                <a:solidFill>
                  <a:schemeClr val="bg1"/>
                </a:solidFill>
                <a:latin typeface="+mj-lt"/>
              </a:defRPr>
            </a:lvl1pPr>
          </a:lstStyle>
          <a:p>
            <a:r>
              <a:rPr lang="nl-NL" dirty="0"/>
              <a:t>Klik voor titel over 1 of 2 regels</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pic>
        <p:nvPicPr>
          <p:cNvPr id="13" name="Afbeelding 12" descr="Afbeelding">
            <a:extLst>
              <a:ext uri="{FF2B5EF4-FFF2-40B4-BE49-F238E27FC236}">
                <a16:creationId xmlns:a16="http://schemas.microsoft.com/office/drawing/2014/main" id="{28CBE6BA-341A-DF6B-B794-B79B5BB58710}"/>
              </a:ext>
            </a:extLst>
          </p:cNvPr>
          <p:cNvPicPr>
            <a:picLocks noChangeAspect="1"/>
          </p:cNvPicPr>
          <p:nvPr/>
        </p:nvPicPr>
        <p:blipFill>
          <a:blip r:embed="rId2"/>
          <a:srcRect l="16315" t="11150"/>
          <a:stretch>
            <a:fillRect/>
          </a:stretch>
        </p:blipFill>
        <p:spPr>
          <a:xfrm rot="14067783">
            <a:off x="1596282" y="2442032"/>
            <a:ext cx="4000868" cy="5127527"/>
          </a:xfrm>
          <a:custGeom>
            <a:avLst/>
            <a:gdLst>
              <a:gd name="connsiteX0" fmla="*/ 5334491 w 5334491"/>
              <a:gd name="connsiteY0" fmla="*/ 6836703 h 6836703"/>
              <a:gd name="connsiteX1" fmla="*/ 0 w 5334491"/>
              <a:gd name="connsiteY1" fmla="*/ 6836703 h 6836703"/>
              <a:gd name="connsiteX2" fmla="*/ 4883228 w 5334491"/>
              <a:gd name="connsiteY2" fmla="*/ 0 h 6836703"/>
              <a:gd name="connsiteX3" fmla="*/ 5334491 w 5334491"/>
              <a:gd name="connsiteY3" fmla="*/ 322322 h 6836703"/>
            </a:gdLst>
            <a:ahLst/>
            <a:cxnLst>
              <a:cxn ang="0">
                <a:pos x="connsiteX0" y="connsiteY0"/>
              </a:cxn>
              <a:cxn ang="0">
                <a:pos x="connsiteX1" y="connsiteY1"/>
              </a:cxn>
              <a:cxn ang="0">
                <a:pos x="connsiteX2" y="connsiteY2"/>
              </a:cxn>
              <a:cxn ang="0">
                <a:pos x="connsiteX3" y="connsiteY3"/>
              </a:cxn>
            </a:cxnLst>
            <a:rect l="l" t="t" r="r" b="b"/>
            <a:pathLst>
              <a:path w="5334491" h="6836703">
                <a:moveTo>
                  <a:pt x="5334491" y="6836703"/>
                </a:moveTo>
                <a:lnTo>
                  <a:pt x="0" y="6836703"/>
                </a:lnTo>
                <a:lnTo>
                  <a:pt x="4883228" y="0"/>
                </a:lnTo>
                <a:lnTo>
                  <a:pt x="5334491" y="322322"/>
                </a:lnTo>
                <a:close/>
              </a:path>
            </a:pathLst>
          </a:custGeom>
          <a:ln w="12700">
            <a:miter lim="400000"/>
          </a:ln>
        </p:spPr>
      </p:pic>
      <p:pic>
        <p:nvPicPr>
          <p:cNvPr id="11" name="Afbeelding 10" descr="Afbeelding">
            <a:extLst>
              <a:ext uri="{FF2B5EF4-FFF2-40B4-BE49-F238E27FC236}">
                <a16:creationId xmlns:a16="http://schemas.microsoft.com/office/drawing/2014/main" id="{EAF66B7B-4ACD-F517-613A-E337DF25AB46}"/>
              </a:ext>
            </a:extLst>
          </p:cNvPr>
          <p:cNvPicPr>
            <a:picLocks noChangeAspect="1"/>
          </p:cNvPicPr>
          <p:nvPr/>
        </p:nvPicPr>
        <p:blipFill>
          <a:blip r:embed="rId3"/>
          <a:srcRect l="21249"/>
          <a:stretch>
            <a:fillRect/>
          </a:stretch>
        </p:blipFill>
        <p:spPr>
          <a:xfrm rot="5245294">
            <a:off x="3461052" y="-1172584"/>
            <a:ext cx="3689195" cy="5771009"/>
          </a:xfrm>
          <a:custGeom>
            <a:avLst/>
            <a:gdLst>
              <a:gd name="connsiteX0" fmla="*/ 0 w 4918926"/>
              <a:gd name="connsiteY0" fmla="*/ 7694679 h 7694679"/>
              <a:gd name="connsiteX1" fmla="*/ 346511 w 4918926"/>
              <a:gd name="connsiteY1" fmla="*/ 0 h 7694679"/>
              <a:gd name="connsiteX2" fmla="*/ 4918926 w 4918926"/>
              <a:gd name="connsiteY2" fmla="*/ 0 h 7694679"/>
              <a:gd name="connsiteX3" fmla="*/ 4918926 w 4918926"/>
              <a:gd name="connsiteY3" fmla="*/ 7694679 h 7694679"/>
            </a:gdLst>
            <a:ahLst/>
            <a:cxnLst>
              <a:cxn ang="0">
                <a:pos x="connsiteX0" y="connsiteY0"/>
              </a:cxn>
              <a:cxn ang="0">
                <a:pos x="connsiteX1" y="connsiteY1"/>
              </a:cxn>
              <a:cxn ang="0">
                <a:pos x="connsiteX2" y="connsiteY2"/>
              </a:cxn>
              <a:cxn ang="0">
                <a:pos x="connsiteX3" y="connsiteY3"/>
              </a:cxn>
            </a:cxnLst>
            <a:rect l="l" t="t" r="r" b="b"/>
            <a:pathLst>
              <a:path w="4918926" h="7694679">
                <a:moveTo>
                  <a:pt x="0" y="7694679"/>
                </a:moveTo>
                <a:lnTo>
                  <a:pt x="346511" y="0"/>
                </a:lnTo>
                <a:lnTo>
                  <a:pt x="4918926" y="0"/>
                </a:lnTo>
                <a:lnTo>
                  <a:pt x="4918926" y="7694679"/>
                </a:lnTo>
                <a:close/>
              </a:path>
            </a:pathLst>
          </a:custGeom>
          <a:ln w="12700">
            <a:miter lim="400000"/>
          </a:ln>
        </p:spPr>
      </p:pic>
    </p:spTree>
    <p:extLst>
      <p:ext uri="{BB962C8B-B14F-4D97-AF65-F5344CB8AC3E}">
        <p14:creationId xmlns:p14="http://schemas.microsoft.com/office/powerpoint/2010/main" val="22109259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 Sectie B">
    <p:bg>
      <p:bgPr>
        <a:solidFill>
          <a:srgbClr val="136DF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494288"/>
            <a:ext cx="4752000" cy="2139553"/>
          </a:xfrm>
        </p:spPr>
        <p:txBody>
          <a:bodyPr anchor="ctr" anchorCtr="0"/>
          <a:lstStyle>
            <a:lvl1pPr>
              <a:lnSpc>
                <a:spcPct val="100000"/>
              </a:lnSpc>
              <a:defRPr sz="3900">
                <a:solidFill>
                  <a:schemeClr val="bg1"/>
                </a:solidFill>
                <a:latin typeface="+mj-lt"/>
              </a:defRPr>
            </a:lvl1pPr>
          </a:lstStyle>
          <a:p>
            <a:r>
              <a:rPr lang="nl-NL" dirty="0"/>
              <a:t>Klik voor titel over 1 of 2 regels</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pic>
        <p:nvPicPr>
          <p:cNvPr id="11" name="Afbeelding 10" descr="Afbeelding">
            <a:extLst>
              <a:ext uri="{FF2B5EF4-FFF2-40B4-BE49-F238E27FC236}">
                <a16:creationId xmlns:a16="http://schemas.microsoft.com/office/drawing/2014/main" id="{AECEC814-21FB-D82E-B4D5-09886C6E1E83}"/>
              </a:ext>
            </a:extLst>
          </p:cNvPr>
          <p:cNvPicPr>
            <a:picLocks noChangeAspect="1"/>
          </p:cNvPicPr>
          <p:nvPr/>
        </p:nvPicPr>
        <p:blipFill>
          <a:blip r:embed="rId2"/>
          <a:srcRect l="2011" t="16894"/>
          <a:stretch>
            <a:fillRect/>
          </a:stretch>
        </p:blipFill>
        <p:spPr>
          <a:xfrm rot="13118005">
            <a:off x="3990104" y="2334663"/>
            <a:ext cx="4684705" cy="4796042"/>
          </a:xfrm>
          <a:custGeom>
            <a:avLst/>
            <a:gdLst>
              <a:gd name="connsiteX0" fmla="*/ 6246273 w 6246273"/>
              <a:gd name="connsiteY0" fmla="*/ 6394723 h 6394723"/>
              <a:gd name="connsiteX1" fmla="*/ 1120878 w 6246273"/>
              <a:gd name="connsiteY1" fmla="*/ 6394723 h 6394723"/>
              <a:gd name="connsiteX2" fmla="*/ 0 w 6246273"/>
              <a:gd name="connsiteY2" fmla="*/ 4992302 h 6394723"/>
              <a:gd name="connsiteX3" fmla="*/ 6246273 w 6246273"/>
              <a:gd name="connsiteY3" fmla="*/ 0 h 6394723"/>
            </a:gdLst>
            <a:ahLst/>
            <a:cxnLst>
              <a:cxn ang="0">
                <a:pos x="connsiteX0" y="connsiteY0"/>
              </a:cxn>
              <a:cxn ang="0">
                <a:pos x="connsiteX1" y="connsiteY1"/>
              </a:cxn>
              <a:cxn ang="0">
                <a:pos x="connsiteX2" y="connsiteY2"/>
              </a:cxn>
              <a:cxn ang="0">
                <a:pos x="connsiteX3" y="connsiteY3"/>
              </a:cxn>
            </a:cxnLst>
            <a:rect l="l" t="t" r="r" b="b"/>
            <a:pathLst>
              <a:path w="6246273" h="6394723">
                <a:moveTo>
                  <a:pt x="6246273" y="6394723"/>
                </a:moveTo>
                <a:lnTo>
                  <a:pt x="1120878" y="6394723"/>
                </a:lnTo>
                <a:lnTo>
                  <a:pt x="0" y="4992302"/>
                </a:lnTo>
                <a:lnTo>
                  <a:pt x="6246273" y="0"/>
                </a:lnTo>
                <a:close/>
              </a:path>
            </a:pathLst>
          </a:custGeom>
          <a:ln w="12700">
            <a:miter lim="400000"/>
          </a:ln>
        </p:spPr>
      </p:pic>
      <p:pic>
        <p:nvPicPr>
          <p:cNvPr id="9" name="Afbeelding 8" descr="Afbeelding">
            <a:extLst>
              <a:ext uri="{FF2B5EF4-FFF2-40B4-BE49-F238E27FC236}">
                <a16:creationId xmlns:a16="http://schemas.microsoft.com/office/drawing/2014/main" id="{3A679F6E-CD5F-4D3F-5DE1-9D8789468562}"/>
              </a:ext>
            </a:extLst>
          </p:cNvPr>
          <p:cNvPicPr>
            <a:picLocks noChangeAspect="1"/>
          </p:cNvPicPr>
          <p:nvPr/>
        </p:nvPicPr>
        <p:blipFill>
          <a:blip r:embed="rId3"/>
          <a:srcRect l="26532"/>
          <a:stretch>
            <a:fillRect/>
          </a:stretch>
        </p:blipFill>
        <p:spPr>
          <a:xfrm rot="4898774">
            <a:off x="3692595" y="-1602129"/>
            <a:ext cx="3441705" cy="5771008"/>
          </a:xfrm>
          <a:custGeom>
            <a:avLst/>
            <a:gdLst>
              <a:gd name="connsiteX0" fmla="*/ 0 w 4588940"/>
              <a:gd name="connsiteY0" fmla="*/ 7694677 h 7694677"/>
              <a:gd name="connsiteX1" fmla="*/ 1129907 w 4588940"/>
              <a:gd name="connsiteY1" fmla="*/ 0 h 7694677"/>
              <a:gd name="connsiteX2" fmla="*/ 4588940 w 4588940"/>
              <a:gd name="connsiteY2" fmla="*/ 0 h 7694677"/>
              <a:gd name="connsiteX3" fmla="*/ 4588940 w 4588940"/>
              <a:gd name="connsiteY3" fmla="*/ 7694677 h 7694677"/>
            </a:gdLst>
            <a:ahLst/>
            <a:cxnLst>
              <a:cxn ang="0">
                <a:pos x="connsiteX0" y="connsiteY0"/>
              </a:cxn>
              <a:cxn ang="0">
                <a:pos x="connsiteX1" y="connsiteY1"/>
              </a:cxn>
              <a:cxn ang="0">
                <a:pos x="connsiteX2" y="connsiteY2"/>
              </a:cxn>
              <a:cxn ang="0">
                <a:pos x="connsiteX3" y="connsiteY3"/>
              </a:cxn>
            </a:cxnLst>
            <a:rect l="l" t="t" r="r" b="b"/>
            <a:pathLst>
              <a:path w="4588940" h="7694677">
                <a:moveTo>
                  <a:pt x="0" y="7694677"/>
                </a:moveTo>
                <a:lnTo>
                  <a:pt x="1129907" y="0"/>
                </a:lnTo>
                <a:lnTo>
                  <a:pt x="4588940" y="0"/>
                </a:lnTo>
                <a:lnTo>
                  <a:pt x="4588940" y="7694677"/>
                </a:lnTo>
                <a:close/>
              </a:path>
            </a:pathLst>
          </a:custGeom>
          <a:ln w="12700">
            <a:miter lim="400000"/>
          </a:ln>
        </p:spPr>
      </p:pic>
    </p:spTree>
    <p:extLst>
      <p:ext uri="{BB962C8B-B14F-4D97-AF65-F5344CB8AC3E}">
        <p14:creationId xmlns:p14="http://schemas.microsoft.com/office/powerpoint/2010/main" val="31504973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Tekstvakken">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2" name="Tijdelijke aanduiding voor tekst 11">
            <a:extLst>
              <a:ext uri="{FF2B5EF4-FFF2-40B4-BE49-F238E27FC236}">
                <a16:creationId xmlns:a16="http://schemas.microsoft.com/office/drawing/2014/main" id="{57024E79-792E-836E-392E-BC3030E5BF43}"/>
              </a:ext>
            </a:extLst>
          </p:cNvPr>
          <p:cNvSpPr>
            <a:spLocks noGrp="1"/>
          </p:cNvSpPr>
          <p:nvPr>
            <p:ph type="body" sz="quarter" idx="14" hasCustomPrompt="1"/>
          </p:nvPr>
        </p:nvSpPr>
        <p:spPr>
          <a:xfrm>
            <a:off x="926100" y="2231967"/>
            <a:ext cx="2052000" cy="2256689"/>
          </a:xfrm>
          <a:prstGeom prst="roundRect">
            <a:avLst>
              <a:gd name="adj" fmla="val 2126"/>
            </a:avLst>
          </a:prstGeom>
          <a:solidFill>
            <a:schemeClr val="accent5"/>
          </a:solidFill>
        </p:spPr>
        <p:txBody>
          <a:bodyPr lIns="180000" tIns="144000" rIns="180000" bIns="14400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a:t>Klik om tekst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4B71B739-36A8-E696-6B58-D8782241DA6A}"/>
              </a:ext>
            </a:extLst>
          </p:cNvPr>
          <p:cNvSpPr>
            <a:spLocks noGrp="1"/>
          </p:cNvSpPr>
          <p:nvPr>
            <p:ph type="title" hasCustomPrompt="1"/>
          </p:nvPr>
        </p:nvSpPr>
        <p:spPr>
          <a:xfrm>
            <a:off x="926306" y="530807"/>
            <a:ext cx="7291389" cy="561218"/>
          </a:xfrm>
        </p:spPr>
        <p:txBody>
          <a:bodyPr/>
          <a:lstStyle>
            <a:lvl1pPr>
              <a:defRPr/>
            </a:lvl1pPr>
          </a:lstStyle>
          <a:p>
            <a:r>
              <a:rPr lang="nl-NL" dirty="0"/>
              <a:t>Klik voor titel</a:t>
            </a:r>
          </a:p>
        </p:txBody>
      </p:sp>
      <p:sp>
        <p:nvSpPr>
          <p:cNvPr id="7" name="Tijdelijke aanduiding voor tekst 11">
            <a:extLst>
              <a:ext uri="{FF2B5EF4-FFF2-40B4-BE49-F238E27FC236}">
                <a16:creationId xmlns:a16="http://schemas.microsoft.com/office/drawing/2014/main" id="{1BBAE499-05D2-B3CE-F3B5-2BA9034FB8A1}"/>
              </a:ext>
            </a:extLst>
          </p:cNvPr>
          <p:cNvSpPr>
            <a:spLocks noGrp="1"/>
          </p:cNvSpPr>
          <p:nvPr>
            <p:ph type="body" sz="quarter" idx="15" hasCustomPrompt="1"/>
          </p:nvPr>
        </p:nvSpPr>
        <p:spPr>
          <a:xfrm>
            <a:off x="926100" y="1776096"/>
            <a:ext cx="2052000" cy="391500"/>
          </a:xfrm>
          <a:prstGeom prst="roundRect">
            <a:avLst>
              <a:gd name="adj" fmla="val 11887"/>
            </a:avLst>
          </a:prstGeom>
          <a:solidFill>
            <a:schemeClr val="accent3"/>
          </a:solidFill>
        </p:spPr>
        <p:txBody>
          <a:bodyPr lIns="180000" tIns="72000" rIns="36000" bIns="90000" anchor="ctr" anchorCtr="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
        <p:nvSpPr>
          <p:cNvPr id="8" name="Tijdelijke aanduiding voor tekst 11">
            <a:extLst>
              <a:ext uri="{FF2B5EF4-FFF2-40B4-BE49-F238E27FC236}">
                <a16:creationId xmlns:a16="http://schemas.microsoft.com/office/drawing/2014/main" id="{FAEF6586-F17C-36D7-2AA9-5C8B0E5EA704}"/>
              </a:ext>
            </a:extLst>
          </p:cNvPr>
          <p:cNvSpPr>
            <a:spLocks noGrp="1"/>
          </p:cNvSpPr>
          <p:nvPr>
            <p:ph type="body" sz="quarter" idx="16" hasCustomPrompt="1"/>
          </p:nvPr>
        </p:nvSpPr>
        <p:spPr>
          <a:xfrm>
            <a:off x="926100" y="1320226"/>
            <a:ext cx="2052000" cy="391500"/>
          </a:xfrm>
          <a:prstGeom prst="roundRect">
            <a:avLst>
              <a:gd name="adj" fmla="val 11887"/>
            </a:avLst>
          </a:prstGeom>
          <a:solidFill>
            <a:schemeClr val="accent1"/>
          </a:solidFill>
        </p:spPr>
        <p:txBody>
          <a:bodyPr lIns="180000" tIns="72000" rIns="36000" bIns="90000" anchor="ctr" anchorCtr="0"/>
          <a:lstStyle>
            <a:lvl1pPr>
              <a:lnSpc>
                <a:spcPct val="120000"/>
              </a:lnSpc>
              <a:defRPr sz="1125">
                <a:solidFill>
                  <a:schemeClr val="bg1"/>
                </a:solidFill>
              </a:defRPr>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
        <p:nvSpPr>
          <p:cNvPr id="13" name="Tijdelijke aanduiding voor tekst 11">
            <a:extLst>
              <a:ext uri="{FF2B5EF4-FFF2-40B4-BE49-F238E27FC236}">
                <a16:creationId xmlns:a16="http://schemas.microsoft.com/office/drawing/2014/main" id="{0F325463-9C70-0CF2-2ADC-7104EA9DFBEC}"/>
              </a:ext>
            </a:extLst>
          </p:cNvPr>
          <p:cNvSpPr>
            <a:spLocks noGrp="1"/>
          </p:cNvSpPr>
          <p:nvPr>
            <p:ph type="body" sz="quarter" idx="17" hasCustomPrompt="1"/>
          </p:nvPr>
        </p:nvSpPr>
        <p:spPr>
          <a:xfrm>
            <a:off x="3036656" y="2231967"/>
            <a:ext cx="2052000" cy="2256689"/>
          </a:xfrm>
          <a:prstGeom prst="roundRect">
            <a:avLst>
              <a:gd name="adj" fmla="val 2126"/>
            </a:avLst>
          </a:prstGeom>
          <a:solidFill>
            <a:schemeClr val="accent5"/>
          </a:solidFill>
        </p:spPr>
        <p:txBody>
          <a:bodyPr lIns="180000" tIns="144000" rIns="180000" bIns="14400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a:t>Klik om tekst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tekst 11">
            <a:extLst>
              <a:ext uri="{FF2B5EF4-FFF2-40B4-BE49-F238E27FC236}">
                <a16:creationId xmlns:a16="http://schemas.microsoft.com/office/drawing/2014/main" id="{2506BF82-F727-F4C1-1BA4-43E9C2A79A75}"/>
              </a:ext>
            </a:extLst>
          </p:cNvPr>
          <p:cNvSpPr>
            <a:spLocks noGrp="1"/>
          </p:cNvSpPr>
          <p:nvPr>
            <p:ph type="body" sz="quarter" idx="18" hasCustomPrompt="1"/>
          </p:nvPr>
        </p:nvSpPr>
        <p:spPr>
          <a:xfrm>
            <a:off x="3036656" y="1776096"/>
            <a:ext cx="2052000" cy="391500"/>
          </a:xfrm>
          <a:prstGeom prst="roundRect">
            <a:avLst>
              <a:gd name="adj" fmla="val 11887"/>
            </a:avLst>
          </a:prstGeom>
          <a:solidFill>
            <a:schemeClr val="accent3"/>
          </a:solidFill>
        </p:spPr>
        <p:txBody>
          <a:bodyPr lIns="180000" tIns="72000" rIns="36000" bIns="90000" anchor="ctr" anchorCtr="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
        <p:nvSpPr>
          <p:cNvPr id="15" name="Tijdelijke aanduiding voor tekst 11">
            <a:extLst>
              <a:ext uri="{FF2B5EF4-FFF2-40B4-BE49-F238E27FC236}">
                <a16:creationId xmlns:a16="http://schemas.microsoft.com/office/drawing/2014/main" id="{89F60B44-9F99-45C4-9D86-0FA168EC31E0}"/>
              </a:ext>
            </a:extLst>
          </p:cNvPr>
          <p:cNvSpPr>
            <a:spLocks noGrp="1"/>
          </p:cNvSpPr>
          <p:nvPr>
            <p:ph type="body" sz="quarter" idx="19" hasCustomPrompt="1"/>
          </p:nvPr>
        </p:nvSpPr>
        <p:spPr>
          <a:xfrm>
            <a:off x="3036656" y="1320226"/>
            <a:ext cx="2052000" cy="391500"/>
          </a:xfrm>
          <a:prstGeom prst="roundRect">
            <a:avLst>
              <a:gd name="adj" fmla="val 11887"/>
            </a:avLst>
          </a:prstGeom>
          <a:solidFill>
            <a:schemeClr val="accent1"/>
          </a:solidFill>
        </p:spPr>
        <p:txBody>
          <a:bodyPr lIns="180000" tIns="72000" rIns="36000" bIns="90000" anchor="ctr" anchorCtr="0"/>
          <a:lstStyle>
            <a:lvl1pPr>
              <a:lnSpc>
                <a:spcPct val="120000"/>
              </a:lnSpc>
              <a:defRPr sz="1125">
                <a:solidFill>
                  <a:schemeClr val="bg1"/>
                </a:solidFill>
              </a:defRPr>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
        <p:nvSpPr>
          <p:cNvPr id="16" name="Tijdelijke aanduiding voor tekst 11">
            <a:extLst>
              <a:ext uri="{FF2B5EF4-FFF2-40B4-BE49-F238E27FC236}">
                <a16:creationId xmlns:a16="http://schemas.microsoft.com/office/drawing/2014/main" id="{E8075A4A-44A0-2A58-39A2-A0356156DE6A}"/>
              </a:ext>
            </a:extLst>
          </p:cNvPr>
          <p:cNvSpPr>
            <a:spLocks noGrp="1"/>
          </p:cNvSpPr>
          <p:nvPr>
            <p:ph type="body" sz="quarter" idx="20" hasCustomPrompt="1"/>
          </p:nvPr>
        </p:nvSpPr>
        <p:spPr>
          <a:xfrm>
            <a:off x="5147213" y="2231967"/>
            <a:ext cx="2052000" cy="2256689"/>
          </a:xfrm>
          <a:prstGeom prst="roundRect">
            <a:avLst>
              <a:gd name="adj" fmla="val 2126"/>
            </a:avLst>
          </a:prstGeom>
          <a:solidFill>
            <a:schemeClr val="accent5"/>
          </a:solidFill>
        </p:spPr>
        <p:txBody>
          <a:bodyPr lIns="180000" tIns="144000" rIns="180000" bIns="14400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a:t>Klik om tekst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11">
            <a:extLst>
              <a:ext uri="{FF2B5EF4-FFF2-40B4-BE49-F238E27FC236}">
                <a16:creationId xmlns:a16="http://schemas.microsoft.com/office/drawing/2014/main" id="{A04BA96B-84D2-130D-D6BC-19A5BFDED4A7}"/>
              </a:ext>
            </a:extLst>
          </p:cNvPr>
          <p:cNvSpPr>
            <a:spLocks noGrp="1"/>
          </p:cNvSpPr>
          <p:nvPr>
            <p:ph type="body" sz="quarter" idx="21" hasCustomPrompt="1"/>
          </p:nvPr>
        </p:nvSpPr>
        <p:spPr>
          <a:xfrm>
            <a:off x="5147213" y="1776096"/>
            <a:ext cx="2052000" cy="391500"/>
          </a:xfrm>
          <a:prstGeom prst="roundRect">
            <a:avLst>
              <a:gd name="adj" fmla="val 11887"/>
            </a:avLst>
          </a:prstGeom>
          <a:solidFill>
            <a:schemeClr val="accent3"/>
          </a:solidFill>
        </p:spPr>
        <p:txBody>
          <a:bodyPr lIns="180000" tIns="72000" rIns="36000" bIns="90000" anchor="ctr" anchorCtr="0"/>
          <a:lstStyle>
            <a:lvl1pPr>
              <a:lnSpc>
                <a:spcPct val="120000"/>
              </a:lnSpc>
              <a:defRPr sz="825"/>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
        <p:nvSpPr>
          <p:cNvPr id="18" name="Tijdelijke aanduiding voor tekst 11">
            <a:extLst>
              <a:ext uri="{FF2B5EF4-FFF2-40B4-BE49-F238E27FC236}">
                <a16:creationId xmlns:a16="http://schemas.microsoft.com/office/drawing/2014/main" id="{C5D1ED90-2AB1-3B54-AAE8-9A405AF12676}"/>
              </a:ext>
            </a:extLst>
          </p:cNvPr>
          <p:cNvSpPr>
            <a:spLocks noGrp="1"/>
          </p:cNvSpPr>
          <p:nvPr>
            <p:ph type="body" sz="quarter" idx="22" hasCustomPrompt="1"/>
          </p:nvPr>
        </p:nvSpPr>
        <p:spPr>
          <a:xfrm>
            <a:off x="5147213" y="1320226"/>
            <a:ext cx="2052000" cy="391500"/>
          </a:xfrm>
          <a:prstGeom prst="roundRect">
            <a:avLst>
              <a:gd name="adj" fmla="val 11887"/>
            </a:avLst>
          </a:prstGeom>
          <a:solidFill>
            <a:schemeClr val="accent1"/>
          </a:solidFill>
        </p:spPr>
        <p:txBody>
          <a:bodyPr lIns="180000" tIns="72000" rIns="36000" bIns="90000" anchor="ctr" anchorCtr="0"/>
          <a:lstStyle>
            <a:lvl1pPr>
              <a:lnSpc>
                <a:spcPct val="120000"/>
              </a:lnSpc>
              <a:defRPr sz="1125">
                <a:solidFill>
                  <a:schemeClr val="bg1"/>
                </a:solidFill>
              </a:defRPr>
            </a:lvl1pPr>
            <a:lvl2pPr>
              <a:lnSpc>
                <a:spcPct val="120000"/>
              </a:lnSpc>
              <a:defRPr sz="825"/>
            </a:lvl2pPr>
            <a:lvl3pPr>
              <a:lnSpc>
                <a:spcPct val="120000"/>
              </a:lnSpc>
              <a:defRPr sz="825"/>
            </a:lvl3pPr>
            <a:lvl4pPr>
              <a:lnSpc>
                <a:spcPct val="120000"/>
              </a:lnSpc>
              <a:defRPr sz="825"/>
            </a:lvl4pPr>
            <a:lvl5pPr>
              <a:lnSpc>
                <a:spcPct val="120000"/>
              </a:lnSpc>
              <a:defRPr sz="825"/>
            </a:lvl5pPr>
          </a:lstStyle>
          <a:p>
            <a:pPr lvl="0"/>
            <a:r>
              <a:rPr lang="nl-NL" dirty="0" err="1"/>
              <a:t>Subheader</a:t>
            </a:r>
            <a:endParaRPr lang="nl-NL" dirty="0"/>
          </a:p>
        </p:txBody>
      </p:sp>
    </p:spTree>
    <p:extLst>
      <p:ext uri="{BB962C8B-B14F-4D97-AF65-F5344CB8AC3E}">
        <p14:creationId xmlns:p14="http://schemas.microsoft.com/office/powerpoint/2010/main" val="32686069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inddia">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26307" y="614677"/>
            <a:ext cx="4050506" cy="1790700"/>
          </a:xfrm>
        </p:spPr>
        <p:txBody>
          <a:bodyPr anchor="b"/>
          <a:lstStyle>
            <a:lvl1pPr algn="l">
              <a:lnSpc>
                <a:spcPct val="80000"/>
              </a:lnSpc>
              <a:defRPr sz="4688">
                <a:solidFill>
                  <a:schemeClr val="bg1"/>
                </a:solidFill>
              </a:defRPr>
            </a:lvl1pPr>
          </a:lstStyle>
          <a:p>
            <a:r>
              <a:rPr lang="nl-NL" dirty="0"/>
              <a:t>Klik voor titel</a:t>
            </a:r>
          </a:p>
        </p:txBody>
      </p:sp>
      <p:sp>
        <p:nvSpPr>
          <p:cNvPr id="3" name="Ondertitel 2"/>
          <p:cNvSpPr>
            <a:spLocks noGrp="1"/>
          </p:cNvSpPr>
          <p:nvPr>
            <p:ph type="subTitle" idx="1" hasCustomPrompt="1"/>
          </p:nvPr>
        </p:nvSpPr>
        <p:spPr>
          <a:xfrm>
            <a:off x="926307" y="2693168"/>
            <a:ext cx="4050506" cy="648498"/>
          </a:xfrm>
        </p:spPr>
        <p:txBody>
          <a:bodyPr/>
          <a:lstStyle>
            <a:lvl1pPr marL="0" indent="0" algn="l">
              <a:lnSpc>
                <a:spcPct val="80000"/>
              </a:lnSpc>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voor subtitel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pic>
        <p:nvPicPr>
          <p:cNvPr id="21" name="Afbeelding 20" descr="Afbeelding">
            <a:extLst>
              <a:ext uri="{FF2B5EF4-FFF2-40B4-BE49-F238E27FC236}">
                <a16:creationId xmlns:a16="http://schemas.microsoft.com/office/drawing/2014/main" id="{DC9F6220-0F6A-A78B-5079-E430B983A2A0}"/>
              </a:ext>
            </a:extLst>
          </p:cNvPr>
          <p:cNvPicPr>
            <a:picLocks noChangeAspect="1"/>
          </p:cNvPicPr>
          <p:nvPr/>
        </p:nvPicPr>
        <p:blipFill>
          <a:blip r:embed="rId2"/>
          <a:srcRect l="10416"/>
          <a:stretch>
            <a:fillRect/>
          </a:stretch>
        </p:blipFill>
        <p:spPr>
          <a:xfrm rot="13573852">
            <a:off x="5658109" y="681402"/>
            <a:ext cx="4196699" cy="5771008"/>
          </a:xfrm>
          <a:custGeom>
            <a:avLst/>
            <a:gdLst>
              <a:gd name="connsiteX0" fmla="*/ 5595599 w 5595599"/>
              <a:gd name="connsiteY0" fmla="*/ 7694677 h 7694677"/>
              <a:gd name="connsiteX1" fmla="*/ 4139654 w 5595599"/>
              <a:gd name="connsiteY1" fmla="*/ 7694677 h 7694677"/>
              <a:gd name="connsiteX2" fmla="*/ 0 w 5595599"/>
              <a:gd name="connsiteY2" fmla="*/ 3729170 h 7694677"/>
              <a:gd name="connsiteX3" fmla="*/ 3572291 w 5595599"/>
              <a:gd name="connsiteY3" fmla="*/ 0 h 7694677"/>
              <a:gd name="connsiteX4" fmla="*/ 5595599 w 5595599"/>
              <a:gd name="connsiteY4" fmla="*/ 0 h 769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599" h="7694677">
                <a:moveTo>
                  <a:pt x="5595599" y="7694677"/>
                </a:moveTo>
                <a:lnTo>
                  <a:pt x="4139654" y="7694677"/>
                </a:lnTo>
                <a:lnTo>
                  <a:pt x="0" y="3729170"/>
                </a:lnTo>
                <a:lnTo>
                  <a:pt x="3572291" y="0"/>
                </a:lnTo>
                <a:lnTo>
                  <a:pt x="5595599" y="0"/>
                </a:lnTo>
                <a:close/>
              </a:path>
            </a:pathLst>
          </a:custGeom>
          <a:ln w="12700">
            <a:miter lim="400000"/>
          </a:ln>
        </p:spPr>
      </p:pic>
      <p:pic>
        <p:nvPicPr>
          <p:cNvPr id="11" name="Afbeelding" descr="Afbeelding">
            <a:extLst>
              <a:ext uri="{FF2B5EF4-FFF2-40B4-BE49-F238E27FC236}">
                <a16:creationId xmlns:a16="http://schemas.microsoft.com/office/drawing/2014/main" id="{F76ABA1D-7E88-43AF-0A60-58E58F1BEEB4}"/>
              </a:ext>
            </a:extLst>
          </p:cNvPr>
          <p:cNvPicPr>
            <a:picLocks noChangeAspect="1"/>
          </p:cNvPicPr>
          <p:nvPr/>
        </p:nvPicPr>
        <p:blipFill>
          <a:blip r:embed="rId3"/>
          <a:stretch>
            <a:fillRect/>
          </a:stretch>
        </p:blipFill>
        <p:spPr>
          <a:xfrm>
            <a:off x="6741701" y="4232762"/>
            <a:ext cx="147728" cy="148433"/>
          </a:xfrm>
          <a:prstGeom prst="rect">
            <a:avLst/>
          </a:prstGeom>
          <a:ln w="12700">
            <a:miter lim="400000"/>
          </a:ln>
        </p:spPr>
      </p:pic>
      <p:pic>
        <p:nvPicPr>
          <p:cNvPr id="13" name="Afbeelding" descr="Afbeelding">
            <a:extLst>
              <a:ext uri="{FF2B5EF4-FFF2-40B4-BE49-F238E27FC236}">
                <a16:creationId xmlns:a16="http://schemas.microsoft.com/office/drawing/2014/main" id="{B40EE854-717A-8A0F-8DB1-65D66F477BB9}"/>
              </a:ext>
            </a:extLst>
          </p:cNvPr>
          <p:cNvPicPr>
            <a:picLocks noChangeAspect="1"/>
          </p:cNvPicPr>
          <p:nvPr/>
        </p:nvPicPr>
        <p:blipFill>
          <a:blip r:embed="rId4"/>
          <a:stretch>
            <a:fillRect/>
          </a:stretch>
        </p:blipFill>
        <p:spPr>
          <a:xfrm>
            <a:off x="6736512" y="4511331"/>
            <a:ext cx="152918" cy="148433"/>
          </a:xfrm>
          <a:prstGeom prst="rect">
            <a:avLst/>
          </a:prstGeom>
          <a:ln w="12700">
            <a:miter lim="400000"/>
          </a:ln>
        </p:spPr>
      </p:pic>
      <p:sp>
        <p:nvSpPr>
          <p:cNvPr id="14" name="Vragen over ons merk?">
            <a:extLst>
              <a:ext uri="{FF2B5EF4-FFF2-40B4-BE49-F238E27FC236}">
                <a16:creationId xmlns:a16="http://schemas.microsoft.com/office/drawing/2014/main" id="{AC5B15BB-90D1-3C29-825F-137A42A90F03}"/>
              </a:ext>
            </a:extLst>
          </p:cNvPr>
          <p:cNvSpPr txBox="1"/>
          <p:nvPr/>
        </p:nvSpPr>
        <p:spPr>
          <a:xfrm>
            <a:off x="6736512" y="3916887"/>
            <a:ext cx="1549403" cy="260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l" defTabSz="825500">
              <a:lnSpc>
                <a:spcPct val="180000"/>
              </a:lnSpc>
              <a:tabLst>
                <a:tab pos="5105400" algn="l"/>
              </a:tabLst>
              <a:defRPr sz="2500">
                <a:solidFill>
                  <a:srgbClr val="FFFFFF"/>
                </a:solidFill>
              </a:defRPr>
            </a:lvl1pPr>
          </a:lstStyle>
          <a:p>
            <a:r>
              <a:rPr sz="938" dirty="0" err="1"/>
              <a:t>Vragen</a:t>
            </a:r>
            <a:r>
              <a:rPr sz="938" dirty="0"/>
              <a:t>?</a:t>
            </a:r>
          </a:p>
        </p:txBody>
      </p:sp>
      <p:pic>
        <p:nvPicPr>
          <p:cNvPr id="15" name="Afbeelding" descr="Afbeelding">
            <a:extLst>
              <a:ext uri="{FF2B5EF4-FFF2-40B4-BE49-F238E27FC236}">
                <a16:creationId xmlns:a16="http://schemas.microsoft.com/office/drawing/2014/main" id="{D73C682E-1684-00CC-AAE4-3BEBB64E523E}"/>
              </a:ext>
            </a:extLst>
          </p:cNvPr>
          <p:cNvPicPr>
            <a:picLocks noChangeAspect="1"/>
          </p:cNvPicPr>
          <p:nvPr/>
        </p:nvPicPr>
        <p:blipFill>
          <a:blip r:embed="rId5"/>
          <a:stretch>
            <a:fillRect/>
          </a:stretch>
        </p:blipFill>
        <p:spPr>
          <a:xfrm>
            <a:off x="927558" y="4192691"/>
            <a:ext cx="720901" cy="435102"/>
          </a:xfrm>
          <a:prstGeom prst="rect">
            <a:avLst/>
          </a:prstGeom>
          <a:ln w="12700">
            <a:miter lim="400000"/>
          </a:ln>
        </p:spPr>
      </p:pic>
      <p:sp>
        <p:nvSpPr>
          <p:cNvPr id="17" name="Tijdelijke aanduiding voor tekst 10">
            <a:extLst>
              <a:ext uri="{FF2B5EF4-FFF2-40B4-BE49-F238E27FC236}">
                <a16:creationId xmlns:a16="http://schemas.microsoft.com/office/drawing/2014/main" id="{61A2CE62-D580-94F1-DA27-68B253B6F78F}"/>
              </a:ext>
            </a:extLst>
          </p:cNvPr>
          <p:cNvSpPr>
            <a:spLocks noGrp="1"/>
          </p:cNvSpPr>
          <p:nvPr>
            <p:ph type="body" sz="quarter" idx="14" hasCustomPrompt="1"/>
          </p:nvPr>
        </p:nvSpPr>
        <p:spPr>
          <a:xfrm>
            <a:off x="7010747" y="4253200"/>
            <a:ext cx="1206947" cy="242992"/>
          </a:xfrm>
        </p:spPr>
        <p:txBody>
          <a:bodyPr/>
          <a:lstStyle>
            <a:lvl1pPr>
              <a:defRPr sz="938">
                <a:solidFill>
                  <a:schemeClr val="bg1"/>
                </a:solidFill>
              </a:defRPr>
            </a:lvl1pPr>
            <a:lvl2pPr marL="0" indent="0">
              <a:buNone/>
              <a:defRPr/>
            </a:lvl2pPr>
          </a:lstStyle>
          <a:p>
            <a:pPr lvl="0"/>
            <a:r>
              <a:rPr lang="nl-NL" dirty="0"/>
              <a:t>06 123 456 789</a:t>
            </a:r>
          </a:p>
        </p:txBody>
      </p:sp>
      <p:sp>
        <p:nvSpPr>
          <p:cNvPr id="8" name="Tijdelijke aanduiding voor tekst 10">
            <a:extLst>
              <a:ext uri="{FF2B5EF4-FFF2-40B4-BE49-F238E27FC236}">
                <a16:creationId xmlns:a16="http://schemas.microsoft.com/office/drawing/2014/main" id="{85898426-C740-E762-457C-7D9B988340A8}"/>
              </a:ext>
            </a:extLst>
          </p:cNvPr>
          <p:cNvSpPr>
            <a:spLocks noGrp="1"/>
          </p:cNvSpPr>
          <p:nvPr>
            <p:ph type="body" sz="quarter" idx="15" hasCustomPrompt="1"/>
          </p:nvPr>
        </p:nvSpPr>
        <p:spPr>
          <a:xfrm>
            <a:off x="7010747" y="4498972"/>
            <a:ext cx="1206947" cy="242992"/>
          </a:xfrm>
        </p:spPr>
        <p:txBody>
          <a:bodyPr/>
          <a:lstStyle>
            <a:lvl1pPr>
              <a:defRPr sz="938">
                <a:solidFill>
                  <a:schemeClr val="bg1"/>
                </a:solidFill>
              </a:defRPr>
            </a:lvl1pPr>
            <a:lvl2pPr marL="0" indent="0">
              <a:buNone/>
              <a:defRPr/>
            </a:lvl2pPr>
          </a:lstStyle>
          <a:p>
            <a:pPr lvl="0"/>
            <a:r>
              <a:rPr lang="nl-NL" dirty="0"/>
              <a:t>mailadres</a:t>
            </a:r>
          </a:p>
        </p:txBody>
      </p:sp>
      <p:pic>
        <p:nvPicPr>
          <p:cNvPr id="18" name="Afbeelding 17" descr="Afbeelding">
            <a:extLst>
              <a:ext uri="{FF2B5EF4-FFF2-40B4-BE49-F238E27FC236}">
                <a16:creationId xmlns:a16="http://schemas.microsoft.com/office/drawing/2014/main" id="{8AECB3C5-9026-392C-4C8E-BFFBF3610150}"/>
              </a:ext>
            </a:extLst>
          </p:cNvPr>
          <p:cNvPicPr>
            <a:picLocks noChangeAspect="1"/>
          </p:cNvPicPr>
          <p:nvPr/>
        </p:nvPicPr>
        <p:blipFill>
          <a:blip r:embed="rId6"/>
          <a:srcRect l="41981" b="33188"/>
          <a:stretch>
            <a:fillRect/>
          </a:stretch>
        </p:blipFill>
        <p:spPr>
          <a:xfrm rot="7569186">
            <a:off x="5430115" y="-1910371"/>
            <a:ext cx="2773808" cy="3855704"/>
          </a:xfrm>
          <a:custGeom>
            <a:avLst/>
            <a:gdLst>
              <a:gd name="connsiteX0" fmla="*/ 3698410 w 3698410"/>
              <a:gd name="connsiteY0" fmla="*/ 5140939 h 5140939"/>
              <a:gd name="connsiteX1" fmla="*/ 0 w 3698410"/>
              <a:gd name="connsiteY1" fmla="*/ 79013 h 5140939"/>
              <a:gd name="connsiteX2" fmla="*/ 108142 w 3698410"/>
              <a:gd name="connsiteY2" fmla="*/ 0 h 5140939"/>
              <a:gd name="connsiteX3" fmla="*/ 3698410 w 3698410"/>
              <a:gd name="connsiteY3" fmla="*/ 0 h 5140939"/>
            </a:gdLst>
            <a:ahLst/>
            <a:cxnLst>
              <a:cxn ang="0">
                <a:pos x="connsiteX0" y="connsiteY0"/>
              </a:cxn>
              <a:cxn ang="0">
                <a:pos x="connsiteX1" y="connsiteY1"/>
              </a:cxn>
              <a:cxn ang="0">
                <a:pos x="connsiteX2" y="connsiteY2"/>
              </a:cxn>
              <a:cxn ang="0">
                <a:pos x="connsiteX3" y="connsiteY3"/>
              </a:cxn>
            </a:cxnLst>
            <a:rect l="l" t="t" r="r" b="b"/>
            <a:pathLst>
              <a:path w="3698410" h="5140939">
                <a:moveTo>
                  <a:pt x="3698410" y="5140939"/>
                </a:moveTo>
                <a:lnTo>
                  <a:pt x="0" y="79013"/>
                </a:lnTo>
                <a:lnTo>
                  <a:pt x="108142" y="0"/>
                </a:lnTo>
                <a:lnTo>
                  <a:pt x="3698410" y="0"/>
                </a:lnTo>
                <a:close/>
              </a:path>
            </a:pathLst>
          </a:custGeom>
          <a:ln w="12700">
            <a:miter lim="400000"/>
          </a:ln>
        </p:spPr>
      </p:pic>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75B9A29A-C315-04FE-95BA-C4868F467362}"/>
                  </a:ext>
                </a:extLst>
              </p14:cNvPr>
              <p14:cNvContentPartPr/>
              <p14:nvPr/>
            </p14:nvContentPartPr>
            <p14:xfrm>
              <a:off x="2448396" y="2929253"/>
              <a:ext cx="270" cy="270"/>
            </p14:xfrm>
          </p:contentPart>
        </mc:Choice>
        <mc:Fallback xmlns="">
          <p:pic>
            <p:nvPicPr>
              <p:cNvPr id="7" name="Inkt 6">
                <a:extLst>
                  <a:ext uri="{FF2B5EF4-FFF2-40B4-BE49-F238E27FC236}">
                    <a16:creationId xmlns:a16="http://schemas.microsoft.com/office/drawing/2014/main" id="{75B9A29A-C315-04FE-95BA-C4868F467362}"/>
                  </a:ext>
                </a:extLst>
              </p:cNvPr>
              <p:cNvPicPr/>
              <p:nvPr/>
            </p:nvPicPr>
            <p:blipFill>
              <a:blip r:embed="rId8"/>
              <a:stretch>
                <a:fillRect/>
              </a:stretch>
            </p:blipFill>
            <p:spPr>
              <a:xfrm>
                <a:off x="2443806" y="292466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t 8">
                <a:extLst>
                  <a:ext uri="{FF2B5EF4-FFF2-40B4-BE49-F238E27FC236}">
                    <a16:creationId xmlns:a16="http://schemas.microsoft.com/office/drawing/2014/main" id="{37A58507-F559-09F2-1FBB-BB3803610518}"/>
                  </a:ext>
                </a:extLst>
              </p14:cNvPr>
              <p14:cNvContentPartPr/>
              <p14:nvPr/>
            </p14:nvContentPartPr>
            <p14:xfrm>
              <a:off x="3507066" y="2175143"/>
              <a:ext cx="270" cy="270"/>
            </p14:xfrm>
          </p:contentPart>
        </mc:Choice>
        <mc:Fallback xmlns="">
          <p:pic>
            <p:nvPicPr>
              <p:cNvPr id="9" name="Inkt 8">
                <a:extLst>
                  <a:ext uri="{FF2B5EF4-FFF2-40B4-BE49-F238E27FC236}">
                    <a16:creationId xmlns:a16="http://schemas.microsoft.com/office/drawing/2014/main" id="{37A58507-F559-09F2-1FBB-BB3803610518}"/>
                  </a:ext>
                </a:extLst>
              </p:cNvPr>
              <p:cNvPicPr/>
              <p:nvPr/>
            </p:nvPicPr>
            <p:blipFill>
              <a:blip r:embed="rId8"/>
              <a:stretch>
                <a:fillRect/>
              </a:stretch>
            </p:blipFill>
            <p:spPr>
              <a:xfrm>
                <a:off x="3502476" y="2170553"/>
                <a:ext cx="9450" cy="9450"/>
              </a:xfrm>
              <a:prstGeom prst="rect">
                <a:avLst/>
              </a:prstGeom>
            </p:spPr>
          </p:pic>
        </mc:Fallback>
      </mc:AlternateContent>
    </p:spTree>
    <p:extLst>
      <p:ext uri="{BB962C8B-B14F-4D97-AF65-F5344CB8AC3E}">
        <p14:creationId xmlns:p14="http://schemas.microsoft.com/office/powerpoint/2010/main" val="24866870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pic>
        <p:nvPicPr>
          <p:cNvPr id="9" name="Afbeelding 8" descr="Afbeelding met tekst, schermopname, Lettertype, ontwerp&#10;&#10;Automatisch gegenereerde beschrijving">
            <a:extLst>
              <a:ext uri="{FF2B5EF4-FFF2-40B4-BE49-F238E27FC236}">
                <a16:creationId xmlns:a16="http://schemas.microsoft.com/office/drawing/2014/main" id="{D0635CF3-FCB0-ABA6-42BE-2294CEA8F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619" y="1319212"/>
            <a:ext cx="793800" cy="748697"/>
          </a:xfrm>
          <a:prstGeom prst="rect">
            <a:avLst/>
          </a:prstGeom>
        </p:spPr>
      </p:pic>
      <p:cxnSp>
        <p:nvCxnSpPr>
          <p:cNvPr id="1045" name="Rechte verbindingslijn 1044">
            <a:extLst>
              <a:ext uri="{FF2B5EF4-FFF2-40B4-BE49-F238E27FC236}">
                <a16:creationId xmlns:a16="http://schemas.microsoft.com/office/drawing/2014/main" id="{D7A46DEC-E632-40B8-90CB-EB693A4323EC}"/>
              </a:ext>
            </a:extLst>
          </p:cNvPr>
          <p:cNvCxnSpPr>
            <a:cxnSpLocks/>
          </p:cNvCxnSpPr>
          <p:nvPr/>
        </p:nvCxnSpPr>
        <p:spPr>
          <a:xfrm>
            <a:off x="3059906" y="319824"/>
            <a:ext cx="0" cy="45038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B2C9C308-43B2-4377-ADCC-E5D1C9118B77}"/>
              </a:ext>
            </a:extLst>
          </p:cNvPr>
          <p:cNvCxnSpPr>
            <a:cxnSpLocks/>
          </p:cNvCxnSpPr>
          <p:nvPr/>
        </p:nvCxnSpPr>
        <p:spPr>
          <a:xfrm>
            <a:off x="6092209" y="295744"/>
            <a:ext cx="0" cy="45038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10EC063-6DA2-B910-571B-207D0CE3D0FC}"/>
              </a:ext>
            </a:extLst>
          </p:cNvPr>
          <p:cNvCxnSpPr>
            <a:cxnSpLocks/>
          </p:cNvCxnSpPr>
          <p:nvPr/>
        </p:nvCxnSpPr>
        <p:spPr>
          <a:xfrm>
            <a:off x="3059906" y="319824"/>
            <a:ext cx="0" cy="45038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F0DCA577-F1BE-2971-FD50-1AB6F9BB15FF}"/>
              </a:ext>
            </a:extLst>
          </p:cNvPr>
          <p:cNvCxnSpPr>
            <a:cxnSpLocks/>
          </p:cNvCxnSpPr>
          <p:nvPr/>
        </p:nvCxnSpPr>
        <p:spPr>
          <a:xfrm>
            <a:off x="6092209" y="295744"/>
            <a:ext cx="0" cy="45038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9" name="Afbeelding 48" descr="Afbeelding met tekst, Lettertype, schermopname, wit&#10;&#10;Automatisch gegenereerde beschrijving">
            <a:extLst>
              <a:ext uri="{FF2B5EF4-FFF2-40B4-BE49-F238E27FC236}">
                <a16:creationId xmlns:a16="http://schemas.microsoft.com/office/drawing/2014/main" id="{3FCB952E-804A-2DF7-9085-FE5BBC11C10D}"/>
              </a:ext>
            </a:extLst>
          </p:cNvPr>
          <p:cNvPicPr>
            <a:picLocks noChangeAspect="1"/>
          </p:cNvPicPr>
          <p:nvPr/>
        </p:nvPicPr>
        <p:blipFill rotWithShape="1">
          <a:blip r:embed="rId3">
            <a:extLst>
              <a:ext uri="{28A0092B-C50C-407E-A947-70E740481C1C}">
                <a14:useLocalDpi xmlns:a14="http://schemas.microsoft.com/office/drawing/2010/main" val="0"/>
              </a:ext>
            </a:extLst>
          </a:blip>
          <a:srcRect l="60229" t="1" b="43974"/>
          <a:stretch/>
        </p:blipFill>
        <p:spPr>
          <a:xfrm>
            <a:off x="8200252" y="717228"/>
            <a:ext cx="439395" cy="297424"/>
          </a:xfrm>
          <a:prstGeom prst="rect">
            <a:avLst/>
          </a:prstGeom>
        </p:spPr>
      </p:pic>
      <p:pic>
        <p:nvPicPr>
          <p:cNvPr id="50" name="Afbeelding 49" descr="Afbeelding met tekst, Lettertype, schermopname, wit&#10;&#10;Automatisch gegenereerde beschrijving">
            <a:extLst>
              <a:ext uri="{FF2B5EF4-FFF2-40B4-BE49-F238E27FC236}">
                <a16:creationId xmlns:a16="http://schemas.microsoft.com/office/drawing/2014/main" id="{2472DB64-0CD7-210E-2F55-82166EF9CC25}"/>
              </a:ext>
            </a:extLst>
          </p:cNvPr>
          <p:cNvPicPr>
            <a:picLocks noChangeAspect="1"/>
          </p:cNvPicPr>
          <p:nvPr/>
        </p:nvPicPr>
        <p:blipFill rotWithShape="1">
          <a:blip r:embed="rId3">
            <a:extLst>
              <a:ext uri="{28A0092B-C50C-407E-A947-70E740481C1C}">
                <a14:useLocalDpi xmlns:a14="http://schemas.microsoft.com/office/drawing/2010/main" val="0"/>
              </a:ext>
            </a:extLst>
          </a:blip>
          <a:srcRect t="1" r="58634" b="43974"/>
          <a:stretch/>
        </p:blipFill>
        <p:spPr>
          <a:xfrm>
            <a:off x="7790983" y="718125"/>
            <a:ext cx="457016" cy="297424"/>
          </a:xfrm>
          <a:prstGeom prst="rect">
            <a:avLst/>
          </a:prstGeom>
        </p:spPr>
      </p:pic>
      <p:sp>
        <p:nvSpPr>
          <p:cNvPr id="53" name="Tekstvak 52">
            <a:extLst>
              <a:ext uri="{FF2B5EF4-FFF2-40B4-BE49-F238E27FC236}">
                <a16:creationId xmlns:a16="http://schemas.microsoft.com/office/drawing/2014/main" id="{295F9806-EB86-C972-ED69-2A0469E27CF2}"/>
              </a:ext>
            </a:extLst>
          </p:cNvPr>
          <p:cNvSpPr txBox="1"/>
          <p:nvPr/>
        </p:nvSpPr>
        <p:spPr>
          <a:xfrm>
            <a:off x="6379704" y="2114923"/>
            <a:ext cx="2430000" cy="207109"/>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spAutoFit/>
          </a:bodyPr>
          <a:lstStyle/>
          <a:p>
            <a:pPr marL="0" indent="0" algn="l" defTabSz="685800" rtl="0" eaLnBrk="1" latinLnBrk="0" hangingPunct="1">
              <a:lnSpc>
                <a:spcPct val="114000"/>
              </a:lnSpc>
              <a:buFont typeface="+mj-lt"/>
              <a:buNone/>
            </a:pP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Gebruik niet de Tab-toets of knop Opsommingstekens!</a:t>
            </a:r>
          </a:p>
        </p:txBody>
      </p:sp>
      <p:sp>
        <p:nvSpPr>
          <p:cNvPr id="54" name="Rechthoek 53">
            <a:extLst>
              <a:ext uri="{FF2B5EF4-FFF2-40B4-BE49-F238E27FC236}">
                <a16:creationId xmlns:a16="http://schemas.microsoft.com/office/drawing/2014/main" id="{A2ACDB96-3C15-BF2C-A044-F208D0BFE1A5}"/>
              </a:ext>
            </a:extLst>
          </p:cNvPr>
          <p:cNvSpPr>
            <a:spLocks noChangeAspect="1"/>
          </p:cNvSpPr>
          <p:nvPr/>
        </p:nvSpPr>
        <p:spPr>
          <a:xfrm>
            <a:off x="6403796" y="1339153"/>
            <a:ext cx="94500" cy="945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25" dirty="0">
                <a:solidFill>
                  <a:srgbClr val="515F67"/>
                </a:solidFill>
                <a:latin typeface="Calibri" panose="020F0502020204030204" pitchFamily="34" charset="0"/>
                <a:cs typeface="Calibri" panose="020F0502020204030204" pitchFamily="34" charset="0"/>
              </a:rPr>
              <a:t>1</a:t>
            </a:r>
          </a:p>
        </p:txBody>
      </p:sp>
      <p:sp>
        <p:nvSpPr>
          <p:cNvPr id="55" name="Rechthoek 54">
            <a:extLst>
              <a:ext uri="{FF2B5EF4-FFF2-40B4-BE49-F238E27FC236}">
                <a16:creationId xmlns:a16="http://schemas.microsoft.com/office/drawing/2014/main" id="{3534EFFB-B699-6C98-ABEE-9DC47DCAC3AD}"/>
              </a:ext>
            </a:extLst>
          </p:cNvPr>
          <p:cNvSpPr>
            <a:spLocks noChangeAspect="1"/>
          </p:cNvSpPr>
          <p:nvPr/>
        </p:nvSpPr>
        <p:spPr>
          <a:xfrm>
            <a:off x="6403796" y="1517642"/>
            <a:ext cx="94500" cy="945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25" dirty="0">
                <a:solidFill>
                  <a:srgbClr val="515F67"/>
                </a:solidFill>
                <a:latin typeface="Calibri" panose="020F0502020204030204" pitchFamily="34" charset="0"/>
                <a:cs typeface="Calibri" panose="020F0502020204030204" pitchFamily="34" charset="0"/>
              </a:rPr>
              <a:t>2</a:t>
            </a:r>
          </a:p>
        </p:txBody>
      </p:sp>
      <p:sp>
        <p:nvSpPr>
          <p:cNvPr id="56" name="Rechthoek 55">
            <a:extLst>
              <a:ext uri="{FF2B5EF4-FFF2-40B4-BE49-F238E27FC236}">
                <a16:creationId xmlns:a16="http://schemas.microsoft.com/office/drawing/2014/main" id="{18842CF4-46BF-3D8F-4564-2951929775F8}"/>
              </a:ext>
            </a:extLst>
          </p:cNvPr>
          <p:cNvSpPr>
            <a:spLocks noChangeAspect="1"/>
          </p:cNvSpPr>
          <p:nvPr/>
        </p:nvSpPr>
        <p:spPr>
          <a:xfrm>
            <a:off x="6403796" y="1696132"/>
            <a:ext cx="94500" cy="945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25" dirty="0">
                <a:solidFill>
                  <a:srgbClr val="515F67"/>
                </a:solidFill>
                <a:latin typeface="Calibri" panose="020F0502020204030204" pitchFamily="34" charset="0"/>
                <a:cs typeface="Calibri" panose="020F0502020204030204" pitchFamily="34" charset="0"/>
              </a:rPr>
              <a:t>3</a:t>
            </a:r>
          </a:p>
        </p:txBody>
      </p:sp>
      <p:sp>
        <p:nvSpPr>
          <p:cNvPr id="57" name="Rechthoek 56">
            <a:extLst>
              <a:ext uri="{FF2B5EF4-FFF2-40B4-BE49-F238E27FC236}">
                <a16:creationId xmlns:a16="http://schemas.microsoft.com/office/drawing/2014/main" id="{AE2FAE0B-AB0F-7506-4FBA-1EFB0AF3C1A3}"/>
              </a:ext>
            </a:extLst>
          </p:cNvPr>
          <p:cNvSpPr>
            <a:spLocks noChangeAspect="1"/>
          </p:cNvSpPr>
          <p:nvPr/>
        </p:nvSpPr>
        <p:spPr>
          <a:xfrm>
            <a:off x="6403796" y="1874621"/>
            <a:ext cx="94500" cy="945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25" dirty="0">
                <a:solidFill>
                  <a:srgbClr val="515F67"/>
                </a:solidFill>
                <a:latin typeface="Calibri" panose="020F0502020204030204" pitchFamily="34" charset="0"/>
                <a:cs typeface="Calibri" panose="020F0502020204030204" pitchFamily="34" charset="0"/>
              </a:rPr>
              <a:t>4</a:t>
            </a:r>
          </a:p>
        </p:txBody>
      </p:sp>
      <p:sp>
        <p:nvSpPr>
          <p:cNvPr id="62" name="Tekstvak 61">
            <a:extLst>
              <a:ext uri="{FF2B5EF4-FFF2-40B4-BE49-F238E27FC236}">
                <a16:creationId xmlns:a16="http://schemas.microsoft.com/office/drawing/2014/main" id="{C61E7499-F431-7FE5-FA6F-3533820B15D9}"/>
              </a:ext>
            </a:extLst>
          </p:cNvPr>
          <p:cNvSpPr txBox="1"/>
          <p:nvPr/>
        </p:nvSpPr>
        <p:spPr>
          <a:xfrm>
            <a:off x="3383756" y="394032"/>
            <a:ext cx="2430000" cy="62183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nieuwe DIA INVOEGEN</a:t>
            </a:r>
          </a:p>
          <a:p>
            <a:pPr marL="108000" marR="0" lvl="0" indent="-108000" algn="l" defTabSz="685800" rtl="0" eaLnBrk="1" fontAlgn="auto" latinLnBrk="0" hangingPunct="1">
              <a:lnSpc>
                <a:spcPct val="114000"/>
              </a:lnSpc>
              <a:spcBef>
                <a:spcPts val="0"/>
              </a:spcBef>
              <a:spcAft>
                <a:spcPts val="0"/>
              </a:spcAft>
              <a:buClrTx/>
              <a:buSzTx/>
              <a:buFont typeface="+mj-lt"/>
              <a:buAutoNum type="arabicPeriod"/>
              <a:tabLst/>
              <a:defRPr/>
            </a:pP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tab </a:t>
            </a:r>
            <a:r>
              <a:rPr lang="nl-NL" sz="78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Start &gt; </a:t>
            </a: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knop </a:t>
            </a:r>
            <a:r>
              <a:rPr lang="nl-NL" sz="78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Nieuwe dia.</a:t>
            </a:r>
          </a:p>
          <a:p>
            <a:pPr marL="108000" marR="0" lvl="0" indent="-108000" algn="l" defTabSz="685800" rtl="0" eaLnBrk="1" fontAlgn="auto" latinLnBrk="0" hangingPunct="1">
              <a:lnSpc>
                <a:spcPct val="114000"/>
              </a:lnSpc>
              <a:spcBef>
                <a:spcPts val="0"/>
              </a:spcBef>
              <a:spcAft>
                <a:spcPts val="0"/>
              </a:spcAft>
              <a:buClrTx/>
              <a:buSzTx/>
              <a:buFont typeface="+mj-lt"/>
              <a:buAutoNum type="arabicPeriod"/>
              <a:tabLst/>
              <a:defRPr/>
            </a:pP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de gewenste dia-indeling. </a:t>
            </a:r>
            <a:b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b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kiezen uit de volgende dia-indelingen:</a:t>
            </a:r>
            <a:endPar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63" name="Tekstvak 62">
            <a:extLst>
              <a:ext uri="{FF2B5EF4-FFF2-40B4-BE49-F238E27FC236}">
                <a16:creationId xmlns:a16="http://schemas.microsoft.com/office/drawing/2014/main" id="{C29E1994-3D56-8FCE-3C46-B5C742895256}"/>
              </a:ext>
            </a:extLst>
          </p:cNvPr>
          <p:cNvSpPr txBox="1"/>
          <p:nvPr/>
        </p:nvSpPr>
        <p:spPr>
          <a:xfrm>
            <a:off x="6379704" y="394033"/>
            <a:ext cx="2430000" cy="8983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Tekstopmaak</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 het tekstvak zijn verschillende tekstopmaken opgenomen. Gebruik de knoppen </a:t>
            </a:r>
          </a:p>
          <a:p>
            <a:pPr marL="0" indent="0" algn="l" defTabSz="685800" rtl="0" eaLnBrk="1" latinLnBrk="0" hangingPunct="1">
              <a:lnSpc>
                <a:spcPct val="114000"/>
              </a:lnSpc>
              <a:buFont typeface="+mj-lt"/>
              <a:buNone/>
            </a:pP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Vorige tekstopmaak  </a:t>
            </a:r>
            <a:r>
              <a:rPr lang="nl-NL" sz="788" b="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of</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Volgende </a:t>
            </a:r>
          </a:p>
          <a:p>
            <a:pPr marL="0" indent="0" algn="l" defTabSz="685800" rtl="0" eaLnBrk="1" latinLnBrk="0" hangingPunct="1">
              <a:lnSpc>
                <a:spcPct val="114000"/>
              </a:lnSpc>
              <a:buFont typeface="+mj-lt"/>
              <a:buNone/>
            </a:pP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tekstopmaak</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om de juiste tekstopmaak te kiezen.  </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kiezen uit de volgende tekstopmaak-niveaus: </a:t>
            </a:r>
          </a:p>
        </p:txBody>
      </p:sp>
      <p:sp>
        <p:nvSpPr>
          <p:cNvPr id="65" name="Tekstvak 64">
            <a:extLst>
              <a:ext uri="{FF2B5EF4-FFF2-40B4-BE49-F238E27FC236}">
                <a16:creationId xmlns:a16="http://schemas.microsoft.com/office/drawing/2014/main" id="{A917AD1F-403C-699E-8CE1-EF9C22961790}"/>
              </a:ext>
            </a:extLst>
          </p:cNvPr>
          <p:cNvSpPr txBox="1"/>
          <p:nvPr/>
        </p:nvSpPr>
        <p:spPr>
          <a:xfrm>
            <a:off x="6403796" y="2644637"/>
            <a:ext cx="2430000" cy="760081"/>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DIA’s met EEN aanpasbare SFEERfoto</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 foto die je invoegt in een (lichtgrijs) fotovak, wordt automatisch aangepast aan het formaat van het fotovak. Zie tips rechts naast de dia als je de foto anders wilt bijsnijden</a:t>
            </a:r>
          </a:p>
        </p:txBody>
      </p:sp>
      <p:sp>
        <p:nvSpPr>
          <p:cNvPr id="66" name="Tekstvak 65">
            <a:extLst>
              <a:ext uri="{FF2B5EF4-FFF2-40B4-BE49-F238E27FC236}">
                <a16:creationId xmlns:a16="http://schemas.microsoft.com/office/drawing/2014/main" id="{391C45F3-E090-F910-A907-9B915FF43371}"/>
              </a:ext>
            </a:extLst>
          </p:cNvPr>
          <p:cNvSpPr txBox="1"/>
          <p:nvPr/>
        </p:nvSpPr>
        <p:spPr>
          <a:xfrm>
            <a:off x="332184" y="4151798"/>
            <a:ext cx="2430000" cy="62183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nchor="b" anchorCtr="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DIA MET tips</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Dit is een dia met een beknopte toelichting over het werken met de presentatie. Deze dia kun je verwijderen en later altijd weer invoegen via de knop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Nieuwe dia &gt; Tips.</a:t>
            </a:r>
            <a:endPar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016CAD89-2F26-D0EE-981B-E14DA8AB9C67}"/>
              </a:ext>
            </a:extLst>
          </p:cNvPr>
          <p:cNvSpPr txBox="1"/>
          <p:nvPr/>
        </p:nvSpPr>
        <p:spPr>
          <a:xfrm>
            <a:off x="3383756" y="3322340"/>
            <a:ext cx="2430000" cy="145129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nchor="b" anchorCtr="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Achteraf een ANDERE DIA-INDEling KIEZEN</a:t>
            </a:r>
          </a:p>
          <a:p>
            <a:pPr marL="0" marR="0" lvl="0" indent="0" algn="l" defTabSz="685800" rtl="0" eaLnBrk="1" fontAlgn="auto" latinLnBrk="0" hangingPunct="1">
              <a:lnSpc>
                <a:spcPct val="114000"/>
              </a:lnSpc>
              <a:spcBef>
                <a:spcPts val="0"/>
              </a:spcBef>
              <a:spcAft>
                <a:spcPts val="0"/>
              </a:spcAft>
              <a:buClrTx/>
              <a:buSzTx/>
              <a:buFont typeface="+mj-lt"/>
              <a:buNone/>
              <a:tabLst/>
              <a:defRPr/>
            </a:pPr>
            <a:r>
              <a:rPr lang="nl-NL" sz="788" dirty="0">
                <a:solidFill>
                  <a:srgbClr val="515F67"/>
                </a:solidFill>
                <a:latin typeface="Calibri" panose="020F0502020204030204" pitchFamily="34" charset="0"/>
                <a:cs typeface="Calibri" panose="020F0502020204030204" pitchFamily="34" charset="0"/>
              </a:rPr>
              <a:t>Je kunt achteraf een andere dia-indeling kiezen zonder dat de inhoud van de dia verloren gaat. Bijvoorbeeld als je wilt switchen tussen ‘Titel/Sectie A’ en ‘Titel/Sectie B’. </a:t>
            </a:r>
          </a:p>
          <a:p>
            <a:pPr marL="108000" indent="-108000">
              <a:lnSpc>
                <a:spcPct val="114000"/>
              </a:lnSpc>
              <a:buFont typeface="+mj-lt"/>
              <a:buAutoNum type="arabicPeriod"/>
            </a:pP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dia die je wilt wijzigen.</a:t>
            </a:r>
          </a:p>
          <a:p>
            <a:pPr marL="108000" indent="-108000">
              <a:lnSpc>
                <a:spcPct val="114000"/>
              </a:lnSpc>
              <a:buFont typeface="+mj-lt"/>
              <a:buAutoNum type="arabicPeriod"/>
            </a:pP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a:t>
            </a: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 tab </a:t>
            </a:r>
            <a:r>
              <a:rPr lang="nl-NL" sz="78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Start </a:t>
            </a: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&gt;</a:t>
            </a: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knop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Indeling</a:t>
            </a: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p>
          <a:p>
            <a:pPr marL="108000" indent="-108000">
              <a:lnSpc>
                <a:spcPct val="114000"/>
              </a:lnSpc>
              <a:buFont typeface="+mj-lt"/>
              <a:buAutoNum type="arabicPeriod"/>
            </a:pPr>
            <a:r>
              <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de gewenste indeling.</a:t>
            </a:r>
          </a:p>
          <a:p>
            <a:pPr marL="108000" indent="-108000">
              <a:lnSpc>
                <a:spcPct val="114000"/>
              </a:lnSpc>
              <a:buFont typeface="+mj-lt"/>
              <a:buAutoNum type="arabicPeriod"/>
            </a:pPr>
            <a:endParaRPr lang="nl-NL" sz="788" b="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685800" rtl="0" eaLnBrk="1" fontAlgn="auto" latinLnBrk="0" hangingPunct="1">
              <a:lnSpc>
                <a:spcPct val="114000"/>
              </a:lnSpc>
              <a:spcBef>
                <a:spcPts val="0"/>
              </a:spcBef>
              <a:spcAft>
                <a:spcPts val="0"/>
              </a:spcAft>
              <a:buClrTx/>
              <a:buSzTx/>
              <a:buFont typeface="+mj-lt"/>
              <a:buNone/>
              <a:tabLst/>
              <a:defRPr/>
            </a:pPr>
            <a:r>
              <a:rPr lang="nl-NL" sz="788" b="1" dirty="0">
                <a:solidFill>
                  <a:srgbClr val="515F67"/>
                </a:solidFill>
                <a:latin typeface="Calibri" panose="020F0502020204030204" pitchFamily="34" charset="0"/>
                <a:cs typeface="Calibri" panose="020F0502020204030204" pitchFamily="34" charset="0"/>
              </a:rPr>
              <a:t>TIP: </a:t>
            </a:r>
            <a:r>
              <a:rPr lang="nl-NL" sz="788" dirty="0">
                <a:solidFill>
                  <a:srgbClr val="515F67"/>
                </a:solidFill>
                <a:latin typeface="Calibri" panose="020F0502020204030204" pitchFamily="34" charset="0"/>
                <a:cs typeface="Calibri" panose="020F0502020204030204" pitchFamily="34" charset="0"/>
              </a:rPr>
              <a:t>Klik op de tab </a:t>
            </a:r>
            <a:r>
              <a:rPr lang="nl-NL" sz="788" b="1" dirty="0">
                <a:solidFill>
                  <a:srgbClr val="515F67"/>
                </a:solidFill>
                <a:latin typeface="Calibri" panose="020F0502020204030204" pitchFamily="34" charset="0"/>
                <a:cs typeface="Calibri" panose="020F0502020204030204" pitchFamily="34" charset="0"/>
              </a:rPr>
              <a:t>Start</a:t>
            </a:r>
            <a:r>
              <a:rPr lang="nl-NL" sz="788" dirty="0">
                <a:solidFill>
                  <a:srgbClr val="515F67"/>
                </a:solidFill>
                <a:latin typeface="Calibri" panose="020F0502020204030204" pitchFamily="34" charset="0"/>
                <a:cs typeface="Calibri" panose="020F0502020204030204" pitchFamily="34" charset="0"/>
              </a:rPr>
              <a:t> &gt; knop </a:t>
            </a:r>
            <a:r>
              <a:rPr lang="nl-NL" sz="788" b="1" dirty="0">
                <a:solidFill>
                  <a:srgbClr val="515F67"/>
                </a:solidFill>
                <a:latin typeface="Calibri" panose="020F0502020204030204" pitchFamily="34" charset="0"/>
                <a:cs typeface="Calibri" panose="020F0502020204030204" pitchFamily="34" charset="0"/>
              </a:rPr>
              <a:t>Opnieuw instellen </a:t>
            </a:r>
            <a:r>
              <a:rPr lang="nl-NL" sz="788" dirty="0">
                <a:solidFill>
                  <a:srgbClr val="515F67"/>
                </a:solidFill>
                <a:latin typeface="Calibri" panose="020F0502020204030204" pitchFamily="34" charset="0"/>
                <a:cs typeface="Calibri" panose="020F0502020204030204" pitchFamily="34" charset="0"/>
              </a:rPr>
              <a:t>als de foto- en/of tekstvakken niet meer op de juiste positie staan. </a:t>
            </a:r>
          </a:p>
        </p:txBody>
      </p:sp>
      <p:sp>
        <p:nvSpPr>
          <p:cNvPr id="70" name="Tekstvak 69">
            <a:extLst>
              <a:ext uri="{FF2B5EF4-FFF2-40B4-BE49-F238E27FC236}">
                <a16:creationId xmlns:a16="http://schemas.microsoft.com/office/drawing/2014/main" id="{B08690B7-A564-9DDA-8172-A73360ADE6AF}"/>
              </a:ext>
            </a:extLst>
          </p:cNvPr>
          <p:cNvSpPr txBox="1"/>
          <p:nvPr/>
        </p:nvSpPr>
        <p:spPr>
          <a:xfrm>
            <a:off x="6379704" y="3598826"/>
            <a:ext cx="2430000" cy="117481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nchor="b" anchorCtr="0">
            <a:spAutoFit/>
          </a:bodyPr>
          <a:lstStyle/>
          <a:p>
            <a:pPr marL="200025" indent="-200025" algn="l" defTabSz="685800" rtl="0" eaLnBrk="1" latinLnBrk="0" hangingPunct="1">
              <a:lnSpc>
                <a:spcPct val="114000"/>
              </a:lnSpc>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DIA’s KOPIËREN vanuit andere presentatie</a:t>
            </a:r>
          </a:p>
          <a:p>
            <a:pPr marL="0" indent="0">
              <a:lnSpc>
                <a:spcPct val="114000"/>
              </a:lnSpc>
              <a:buFont typeface="+mj-lt"/>
              <a:buNone/>
            </a:pP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a:t>
            </a:r>
            <a:r>
              <a:rPr lang="nl-NL" sz="788"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geen</a:t>
            </a: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complete dia’s kopiëren vanuit presentaties met een andere opmaak. </a:t>
            </a:r>
          </a:p>
          <a:p>
            <a:pPr marL="0" indent="0">
              <a:lnSpc>
                <a:spcPct val="114000"/>
              </a:lnSpc>
              <a:buFont typeface="+mj-lt"/>
              <a:buNone/>
            </a:pP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Voeg in dat geval een nieuwe dia in en kopieer de tekst één voor één vanuit de ‘oude’ presentatie naar de nieuwe dia. </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Plak de tekst dan via de tab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Start </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&gt; knop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Plakken &gt;</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Alleen tekst behouden</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vervolgens de juiste tekstopmaak </a:t>
            </a:r>
            <a:b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b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(zie TEKSTOPMAAK).</a:t>
            </a:r>
          </a:p>
        </p:txBody>
      </p:sp>
      <p:sp>
        <p:nvSpPr>
          <p:cNvPr id="71" name="Tekstvak 22">
            <a:extLst>
              <a:ext uri="{FF2B5EF4-FFF2-40B4-BE49-F238E27FC236}">
                <a16:creationId xmlns:a16="http://schemas.microsoft.com/office/drawing/2014/main" id="{FD1900D7-AD0F-1913-030C-890473CB94B6}"/>
              </a:ext>
            </a:extLst>
          </p:cNvPr>
          <p:cNvSpPr txBox="1"/>
          <p:nvPr/>
        </p:nvSpPr>
        <p:spPr>
          <a:xfrm>
            <a:off x="3059907" y="-216625"/>
            <a:ext cx="3032302" cy="216625"/>
          </a:xfrm>
          <a:prstGeom prst="rect">
            <a:avLst/>
          </a:prstGeom>
          <a:solidFill>
            <a:schemeClr val="accent1"/>
          </a:solidFill>
        </p:spPr>
        <p:txBody>
          <a:bodyPr wrap="square" rtlCol="0" anchor="ctr" anchorCtr="0">
            <a:noAutofit/>
          </a:bodyPr>
          <a:lstStyle/>
          <a:p>
            <a:pPr algn="ctr"/>
            <a:r>
              <a:rPr lang="nl-NL" sz="900" b="0" spc="38" baseline="0" noProof="1">
                <a:solidFill>
                  <a:schemeClr val="bg1"/>
                </a:solidFill>
                <a:latin typeface="Calibri" panose="020F0502020204030204" pitchFamily="34" charset="0"/>
                <a:cs typeface="Calibri" panose="020F0502020204030204" pitchFamily="34" charset="0"/>
              </a:rPr>
              <a:t>TIPS  VOOR HET GEBRUIKEN VAN DEZE PRESENTATIE</a:t>
            </a:r>
          </a:p>
        </p:txBody>
      </p:sp>
      <p:sp>
        <p:nvSpPr>
          <p:cNvPr id="74" name="Tekstvak 73">
            <a:extLst>
              <a:ext uri="{FF2B5EF4-FFF2-40B4-BE49-F238E27FC236}">
                <a16:creationId xmlns:a16="http://schemas.microsoft.com/office/drawing/2014/main" id="{0C91BE03-291A-CCEA-35FA-09A706012063}"/>
              </a:ext>
            </a:extLst>
          </p:cNvPr>
          <p:cNvSpPr txBox="1"/>
          <p:nvPr/>
        </p:nvSpPr>
        <p:spPr>
          <a:xfrm>
            <a:off x="332184" y="2031992"/>
            <a:ext cx="2430000" cy="8983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nchor="t" anchorCtr="0">
            <a:spAutoFit/>
          </a:bodyPr>
          <a:lstStyle/>
          <a:p>
            <a:pPr marL="200025" indent="-200025" algn="l" defTabSz="685800" rtl="0" eaLnBrk="1" latinLnBrk="0" hangingPunct="1">
              <a:lnSpc>
                <a:spcPct val="114000"/>
              </a:lnSpc>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SPECIALE LETTERTYPES</a:t>
            </a:r>
          </a:p>
          <a:p>
            <a:pPr marL="0" indent="0">
              <a:lnSpc>
                <a:spcPct val="114000"/>
              </a:lnSpc>
              <a:buFont typeface="+mj-lt"/>
              <a:buNone/>
            </a:pPr>
            <a:r>
              <a:rPr lang="nl-NL" sz="78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 deze presentatie wordt gebruik gemaakt van het lettertype Sora en Sora Light. Dit lettertype is ingesloten. Als je dia’s kopieert naar een andere presentatie, waarin het lettertype niet zit, dan worden de teksten niet goed weergegeven. </a:t>
            </a:r>
          </a:p>
        </p:txBody>
      </p:sp>
      <p:pic>
        <p:nvPicPr>
          <p:cNvPr id="76" name="Afbeelding 75" descr="Afbeelding met tekst, Lettertype, symbool, Rechthoek&#10;&#10;Automatisch gegenereerde beschrijving">
            <a:extLst>
              <a:ext uri="{FF2B5EF4-FFF2-40B4-BE49-F238E27FC236}">
                <a16:creationId xmlns:a16="http://schemas.microsoft.com/office/drawing/2014/main" id="{F056E85E-DEB6-4150-859E-251A120EB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166" y="456142"/>
            <a:ext cx="229741" cy="379572"/>
          </a:xfrm>
          <a:prstGeom prst="rect">
            <a:avLst/>
          </a:prstGeom>
        </p:spPr>
      </p:pic>
      <p:cxnSp>
        <p:nvCxnSpPr>
          <p:cNvPr id="78" name="Rechte verbindingslijn met pijl 77">
            <a:extLst>
              <a:ext uri="{FF2B5EF4-FFF2-40B4-BE49-F238E27FC236}">
                <a16:creationId xmlns:a16="http://schemas.microsoft.com/office/drawing/2014/main" id="{69D34728-2C0B-2A5C-8524-9DFB740324DB}"/>
              </a:ext>
            </a:extLst>
          </p:cNvPr>
          <p:cNvCxnSpPr>
            <a:cxnSpLocks/>
          </p:cNvCxnSpPr>
          <p:nvPr/>
        </p:nvCxnSpPr>
        <p:spPr>
          <a:xfrm>
            <a:off x="5115590" y="645928"/>
            <a:ext cx="357160" cy="99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kstvak 5">
            <a:extLst>
              <a:ext uri="{FF2B5EF4-FFF2-40B4-BE49-F238E27FC236}">
                <a16:creationId xmlns:a16="http://schemas.microsoft.com/office/drawing/2014/main" id="{77DE7622-BF7C-201D-5DAC-45267E35B8A7}"/>
              </a:ext>
            </a:extLst>
          </p:cNvPr>
          <p:cNvSpPr txBox="1"/>
          <p:nvPr/>
        </p:nvSpPr>
        <p:spPr>
          <a:xfrm>
            <a:off x="332184" y="394032"/>
            <a:ext cx="2430000" cy="145129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38005" rIns="0" bIns="38005" rtlCol="0">
            <a:spAutoFit/>
          </a:bodyPr>
          <a:lstStyle/>
          <a:p>
            <a:pPr marL="0" indent="0" algn="l" defTabSz="685800" rtl="0" eaLnBrk="1" latinLnBrk="0" hangingPunct="1">
              <a:lnSpc>
                <a:spcPct val="114000"/>
              </a:lnSpc>
              <a:buFont typeface="+mj-lt"/>
              <a:buNone/>
            </a:pPr>
            <a:r>
              <a:rPr lang="nl-NL" sz="788" b="1" kern="1200" cap="all" spc="45"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Uitzetten design suggesties</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Als je een foto invoegt, dan verschijnt soms het venster ‘Designer’ met suggesties voor alternatieve dia-ontwerpen. Deze suggesties zijn niet conform de huisstijl. </a:t>
            </a:r>
          </a:p>
          <a:p>
            <a:pPr marL="0" indent="0" algn="l" defTabSz="685800" rtl="0" eaLnBrk="1" latinLnBrk="0" hangingPunct="1">
              <a:lnSpc>
                <a:spcPct val="114000"/>
              </a:lnSpc>
              <a:buFont typeface="+mj-lt"/>
              <a:buNone/>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Zet deze optie als volgt uit:</a:t>
            </a:r>
            <a:endParaRPr lang="nl-NL" sz="788" b="1" kern="1200" cap="all" spc="45"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108000" indent="-108000" algn="l" defTabSz="685800" rtl="0" eaLnBrk="1" latinLnBrk="0" hangingPunct="1">
              <a:lnSpc>
                <a:spcPct val="114000"/>
              </a:lnSpc>
              <a:buFont typeface="+mj-lt"/>
              <a:buAutoNum type="arabicPeriod"/>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Bestand</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en op de knop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Opties.</a:t>
            </a:r>
          </a:p>
          <a:p>
            <a:pPr marL="108000" indent="-108000" algn="l" defTabSz="685800" rtl="0" eaLnBrk="1" latinLnBrk="0" hangingPunct="1">
              <a:lnSpc>
                <a:spcPct val="114000"/>
              </a:lnSpc>
              <a:buFont typeface="+mj-lt"/>
              <a:buAutoNum type="arabicPeriod"/>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tab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Algemeen</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08000" indent="-108000" algn="l" defTabSz="685800" rtl="0" eaLnBrk="1" latinLnBrk="0" hangingPunct="1">
              <a:lnSpc>
                <a:spcPct val="114000"/>
              </a:lnSpc>
              <a:buFont typeface="+mj-lt"/>
              <a:buAutoNum type="arabicPeriod"/>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Schakel het selectievakje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Automatisch </a:t>
            </a:r>
            <a:r>
              <a:rPr lang="nl-NL" sz="78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ontwerpideeën</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aangeven</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uit. </a:t>
            </a:r>
          </a:p>
          <a:p>
            <a:pPr marL="108000" indent="-108000" algn="l" defTabSz="685800" rtl="0" eaLnBrk="1" latinLnBrk="0" hangingPunct="1">
              <a:lnSpc>
                <a:spcPct val="114000"/>
              </a:lnSpc>
              <a:buFont typeface="+mj-lt"/>
              <a:buAutoNum type="arabicPeriod"/>
            </a:pP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a:t>
            </a:r>
            <a:r>
              <a:rPr lang="nl-NL" sz="788"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OK</a:t>
            </a:r>
            <a:r>
              <a:rPr lang="nl-NL" sz="788"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p:txBody>
      </p:sp>
      <p:pic>
        <p:nvPicPr>
          <p:cNvPr id="11" name="Afbeelding 10">
            <a:extLst>
              <a:ext uri="{FF2B5EF4-FFF2-40B4-BE49-F238E27FC236}">
                <a16:creationId xmlns:a16="http://schemas.microsoft.com/office/drawing/2014/main" id="{A2DD445D-3ED5-6338-432F-2B545FAD5CEF}"/>
              </a:ext>
            </a:extLst>
          </p:cNvPr>
          <p:cNvPicPr>
            <a:picLocks noChangeAspect="1"/>
          </p:cNvPicPr>
          <p:nvPr/>
        </p:nvPicPr>
        <p:blipFill>
          <a:blip r:embed="rId5" cstate="print">
            <a:extLst>
              <a:ext uri="{28A0092B-C50C-407E-A947-70E740481C1C}">
                <a14:useLocalDpi xmlns:a14="http://schemas.microsoft.com/office/drawing/2010/main" val="0"/>
              </a:ext>
            </a:extLst>
          </a:blip>
          <a:srcRect t="9" b="9"/>
          <a:stretch/>
        </p:blipFill>
        <p:spPr>
          <a:xfrm>
            <a:off x="3466008" y="1041352"/>
            <a:ext cx="2311263" cy="2006648"/>
          </a:xfrm>
          <a:prstGeom prst="rect">
            <a:avLst/>
          </a:prstGeom>
        </p:spPr>
      </p:pic>
    </p:spTree>
    <p:extLst>
      <p:ext uri="{BB962C8B-B14F-4D97-AF65-F5344CB8AC3E}">
        <p14:creationId xmlns:p14="http://schemas.microsoft.com/office/powerpoint/2010/main" val="255046307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838">
          <p15:clr>
            <a:srgbClr val="FBAE40"/>
          </p15:clr>
        </p15:guide>
        <p15:guide id="3" pos="2570">
          <p15:clr>
            <a:srgbClr val="FBAE40"/>
          </p15:clr>
        </p15:guide>
        <p15:guide id="4" orient="horz" pos="4110">
          <p15:clr>
            <a:srgbClr val="FBAE40"/>
          </p15:clr>
        </p15:guide>
        <p15:guide id="5" orient="horz" pos="323">
          <p15:clr>
            <a:srgbClr val="FBAE40"/>
          </p15:clr>
        </p15:guide>
        <p15:guide id="6" pos="279">
          <p15:clr>
            <a:srgbClr val="FBAE40"/>
          </p15:clr>
        </p15:guide>
        <p15:guide id="7" pos="7401">
          <p15:clr>
            <a:srgbClr val="FBAE40"/>
          </p15:clr>
        </p15:guide>
        <p15:guide id="8" pos="529">
          <p15:clr>
            <a:srgbClr val="FBAE40"/>
          </p15:clr>
        </p15:guide>
        <p15:guide id="9" pos="2842">
          <p15:clr>
            <a:srgbClr val="FBAE40"/>
          </p15:clr>
        </p15:guide>
        <p15:guide id="10" pos="5382">
          <p15:clr>
            <a:srgbClr val="FBAE40"/>
          </p15:clr>
        </p15:guide>
        <p15:guide id="12" pos="2298">
          <p15:clr>
            <a:srgbClr val="FBAE40"/>
          </p15:clr>
        </p15:guide>
        <p15:guide id="13" pos="5110">
          <p15:clr>
            <a:srgbClr val="FBAE40"/>
          </p15:clr>
        </p15:guide>
        <p15:guide id="1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A670A-7603-7B83-4301-C84D98411CFF}"/>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F852B0E6-C36E-909B-1AE1-820FFED511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C2EB94-5A32-B8CC-7D84-27B2747A3AA5}"/>
              </a:ext>
            </a:extLst>
          </p:cNvPr>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a:extLst>
              <a:ext uri="{FF2B5EF4-FFF2-40B4-BE49-F238E27FC236}">
                <a16:creationId xmlns:a16="http://schemas.microsoft.com/office/drawing/2014/main" id="{5B2B8201-8700-3A92-4614-12A096592F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2A7D88-2C15-20DF-1AE5-79CB464B6F1E}"/>
              </a:ext>
            </a:extLst>
          </p:cNvPr>
          <p:cNvSpPr>
            <a:spLocks noGrp="1"/>
          </p:cNvSpPr>
          <p:nvPr>
            <p:ph type="sldNum" sz="quarter" idx="12"/>
          </p:nvPr>
        </p:nvSpPr>
        <p:spPr/>
        <p:txBody>
          <a:bodyPr/>
          <a:lstStyle/>
          <a:p>
            <a:fld id="{00000000-1234-1234-1234-123412341234}" type="slidenum">
              <a:rPr lang="uk-UA" smtClean="0"/>
              <a:pPr/>
              <a:t>‹nr.›</a:t>
            </a:fld>
            <a:endParaRPr lang="uk-UA" dirty="0"/>
          </a:p>
        </p:txBody>
      </p:sp>
    </p:spTree>
    <p:extLst>
      <p:ext uri="{BB962C8B-B14F-4D97-AF65-F5344CB8AC3E}">
        <p14:creationId xmlns:p14="http://schemas.microsoft.com/office/powerpoint/2010/main" val="29006576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‹nr.›</a:t>
            </a:fld>
            <a:endParaRPr lang="uk-UA" dirty="0"/>
          </a:p>
        </p:txBody>
      </p:sp>
      <p:sp>
        <p:nvSpPr>
          <p:cNvPr id="4" name="Shape 10"/>
          <p:cNvSpPr/>
          <p:nvPr userDrawn="1"/>
        </p:nvSpPr>
        <p:spPr>
          <a:xfrm>
            <a:off x="390735" y="379877"/>
            <a:ext cx="8362529" cy="4383746"/>
          </a:xfrm>
          <a:custGeom>
            <a:avLst/>
            <a:gdLst>
              <a:gd name="connsiteX0" fmla="*/ 192796 w 285508"/>
              <a:gd name="connsiteY0" fmla="*/ 214 h 149667"/>
              <a:gd name="connsiteX1" fmla="*/ 13220 w 285508"/>
              <a:gd name="connsiteY1" fmla="*/ 0 h 149667"/>
              <a:gd name="connsiteX2" fmla="*/ 13220 w 285508"/>
              <a:gd name="connsiteY2" fmla="*/ 0 h 149667"/>
              <a:gd name="connsiteX3" fmla="*/ 11826 w 285508"/>
              <a:gd name="connsiteY3" fmla="*/ 61 h 149667"/>
              <a:gd name="connsiteX4" fmla="*/ 10552 w 285508"/>
              <a:gd name="connsiteY4" fmla="*/ 243 h 149667"/>
              <a:gd name="connsiteX5" fmla="*/ 9279 w 285508"/>
              <a:gd name="connsiteY5" fmla="*/ 607 h 149667"/>
              <a:gd name="connsiteX6" fmla="*/ 8066 w 285508"/>
              <a:gd name="connsiteY6" fmla="*/ 1031 h 149667"/>
              <a:gd name="connsiteX7" fmla="*/ 6914 w 285508"/>
              <a:gd name="connsiteY7" fmla="*/ 1577 h 149667"/>
              <a:gd name="connsiteX8" fmla="*/ 5822 w 285508"/>
              <a:gd name="connsiteY8" fmla="*/ 2244 h 149667"/>
              <a:gd name="connsiteX9" fmla="*/ 4791 w 285508"/>
              <a:gd name="connsiteY9" fmla="*/ 3032 h 149667"/>
              <a:gd name="connsiteX10" fmla="*/ 3881 w 285508"/>
              <a:gd name="connsiteY10" fmla="*/ 3881 h 149667"/>
              <a:gd name="connsiteX11" fmla="*/ 3032 w 285508"/>
              <a:gd name="connsiteY11" fmla="*/ 4791 h 149667"/>
              <a:gd name="connsiteX12" fmla="*/ 2244 w 285508"/>
              <a:gd name="connsiteY12" fmla="*/ 5822 h 149667"/>
              <a:gd name="connsiteX13" fmla="*/ 1577 w 285508"/>
              <a:gd name="connsiteY13" fmla="*/ 6914 h 149667"/>
              <a:gd name="connsiteX14" fmla="*/ 1031 w 285508"/>
              <a:gd name="connsiteY14" fmla="*/ 8066 h 149667"/>
              <a:gd name="connsiteX15" fmla="*/ 607 w 285508"/>
              <a:gd name="connsiteY15" fmla="*/ 9279 h 149667"/>
              <a:gd name="connsiteX16" fmla="*/ 243 w 285508"/>
              <a:gd name="connsiteY16" fmla="*/ 10552 h 149667"/>
              <a:gd name="connsiteX17" fmla="*/ 61 w 285508"/>
              <a:gd name="connsiteY17" fmla="*/ 11826 h 149667"/>
              <a:gd name="connsiteX18" fmla="*/ 0 w 285508"/>
              <a:gd name="connsiteY18" fmla="*/ 13220 h 149667"/>
              <a:gd name="connsiteX19" fmla="*/ 0 w 285508"/>
              <a:gd name="connsiteY19" fmla="*/ 136447 h 149667"/>
              <a:gd name="connsiteX20" fmla="*/ 0 w 285508"/>
              <a:gd name="connsiteY20" fmla="*/ 136447 h 149667"/>
              <a:gd name="connsiteX21" fmla="*/ 61 w 285508"/>
              <a:gd name="connsiteY21" fmla="*/ 137841 h 149667"/>
              <a:gd name="connsiteX22" fmla="*/ 243 w 285508"/>
              <a:gd name="connsiteY22" fmla="*/ 139115 h 149667"/>
              <a:gd name="connsiteX23" fmla="*/ 607 w 285508"/>
              <a:gd name="connsiteY23" fmla="*/ 140388 h 149667"/>
              <a:gd name="connsiteX24" fmla="*/ 1031 w 285508"/>
              <a:gd name="connsiteY24" fmla="*/ 141601 h 149667"/>
              <a:gd name="connsiteX25" fmla="*/ 1577 w 285508"/>
              <a:gd name="connsiteY25" fmla="*/ 142753 h 149667"/>
              <a:gd name="connsiteX26" fmla="*/ 2244 w 285508"/>
              <a:gd name="connsiteY26" fmla="*/ 143845 h 149667"/>
              <a:gd name="connsiteX27" fmla="*/ 3032 w 285508"/>
              <a:gd name="connsiteY27" fmla="*/ 144876 h 149667"/>
              <a:gd name="connsiteX28" fmla="*/ 3881 w 285508"/>
              <a:gd name="connsiteY28" fmla="*/ 145786 h 149667"/>
              <a:gd name="connsiteX29" fmla="*/ 4791 w 285508"/>
              <a:gd name="connsiteY29" fmla="*/ 146635 h 149667"/>
              <a:gd name="connsiteX30" fmla="*/ 5822 w 285508"/>
              <a:gd name="connsiteY30" fmla="*/ 147423 h 149667"/>
              <a:gd name="connsiteX31" fmla="*/ 6914 w 285508"/>
              <a:gd name="connsiteY31" fmla="*/ 148090 h 149667"/>
              <a:gd name="connsiteX32" fmla="*/ 8066 w 285508"/>
              <a:gd name="connsiteY32" fmla="*/ 148636 h 149667"/>
              <a:gd name="connsiteX33" fmla="*/ 9279 w 285508"/>
              <a:gd name="connsiteY33" fmla="*/ 149060 h 149667"/>
              <a:gd name="connsiteX34" fmla="*/ 10552 w 285508"/>
              <a:gd name="connsiteY34" fmla="*/ 149424 h 149667"/>
              <a:gd name="connsiteX35" fmla="*/ 11826 w 285508"/>
              <a:gd name="connsiteY35" fmla="*/ 149606 h 149667"/>
              <a:gd name="connsiteX36" fmla="*/ 13220 w 285508"/>
              <a:gd name="connsiteY36" fmla="*/ 149667 h 149667"/>
              <a:gd name="connsiteX37" fmla="*/ 272288 w 285508"/>
              <a:gd name="connsiteY37" fmla="*/ 149667 h 149667"/>
              <a:gd name="connsiteX38" fmla="*/ 272288 w 285508"/>
              <a:gd name="connsiteY38" fmla="*/ 149667 h 149667"/>
              <a:gd name="connsiteX39" fmla="*/ 273682 w 285508"/>
              <a:gd name="connsiteY39" fmla="*/ 149606 h 149667"/>
              <a:gd name="connsiteX40" fmla="*/ 274956 w 285508"/>
              <a:gd name="connsiteY40" fmla="*/ 149424 h 149667"/>
              <a:gd name="connsiteX41" fmla="*/ 276229 w 285508"/>
              <a:gd name="connsiteY41" fmla="*/ 149060 h 149667"/>
              <a:gd name="connsiteX42" fmla="*/ 277442 w 285508"/>
              <a:gd name="connsiteY42" fmla="*/ 148636 h 149667"/>
              <a:gd name="connsiteX43" fmla="*/ 278594 w 285508"/>
              <a:gd name="connsiteY43" fmla="*/ 148090 h 149667"/>
              <a:gd name="connsiteX44" fmla="*/ 279686 w 285508"/>
              <a:gd name="connsiteY44" fmla="*/ 147423 h 149667"/>
              <a:gd name="connsiteX45" fmla="*/ 280717 w 285508"/>
              <a:gd name="connsiteY45" fmla="*/ 146635 h 149667"/>
              <a:gd name="connsiteX46" fmla="*/ 281627 w 285508"/>
              <a:gd name="connsiteY46" fmla="*/ 145786 h 149667"/>
              <a:gd name="connsiteX47" fmla="*/ 282476 w 285508"/>
              <a:gd name="connsiteY47" fmla="*/ 144876 h 149667"/>
              <a:gd name="connsiteX48" fmla="*/ 283264 w 285508"/>
              <a:gd name="connsiteY48" fmla="*/ 143845 h 149667"/>
              <a:gd name="connsiteX49" fmla="*/ 283931 w 285508"/>
              <a:gd name="connsiteY49" fmla="*/ 142753 h 149667"/>
              <a:gd name="connsiteX50" fmla="*/ 284477 w 285508"/>
              <a:gd name="connsiteY50" fmla="*/ 141601 h 149667"/>
              <a:gd name="connsiteX51" fmla="*/ 284901 w 285508"/>
              <a:gd name="connsiteY51" fmla="*/ 140388 h 149667"/>
              <a:gd name="connsiteX52" fmla="*/ 285265 w 285508"/>
              <a:gd name="connsiteY52" fmla="*/ 139115 h 149667"/>
              <a:gd name="connsiteX53" fmla="*/ 285447 w 285508"/>
              <a:gd name="connsiteY53" fmla="*/ 137841 h 149667"/>
              <a:gd name="connsiteX54" fmla="*/ 285508 w 285508"/>
              <a:gd name="connsiteY54" fmla="*/ 136447 h 149667"/>
              <a:gd name="connsiteX55" fmla="*/ 285508 w 285508"/>
              <a:gd name="connsiteY55" fmla="*/ 32626 h 1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508" h="149667" fill="none" extrusionOk="0">
                <a:moveTo>
                  <a:pt x="192796" y="214"/>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cubicBezTo>
                  <a:pt x="182" y="10977"/>
                  <a:pt x="122" y="11401"/>
                  <a:pt x="61" y="11826"/>
                </a:cubicBezTo>
                <a:cubicBezTo>
                  <a:pt x="41" y="12291"/>
                  <a:pt x="20" y="12755"/>
                  <a:pt x="0" y="13220"/>
                </a:cubicBezTo>
                <a:lnTo>
                  <a:pt x="0" y="136447"/>
                </a:lnTo>
                <a:lnTo>
                  <a:pt x="0" y="136447"/>
                </a:lnTo>
                <a:cubicBezTo>
                  <a:pt x="20" y="136912"/>
                  <a:pt x="41" y="137376"/>
                  <a:pt x="61" y="137841"/>
                </a:cubicBezTo>
                <a:cubicBezTo>
                  <a:pt x="122" y="138266"/>
                  <a:pt x="182" y="138690"/>
                  <a:pt x="243" y="139115"/>
                </a:cubicBez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cubicBezTo>
                  <a:pt x="285326" y="138690"/>
                  <a:pt x="285386" y="138266"/>
                  <a:pt x="285447" y="137841"/>
                </a:cubicBezTo>
                <a:cubicBezTo>
                  <a:pt x="285467" y="137376"/>
                  <a:pt x="285488" y="136912"/>
                  <a:pt x="285508" y="136447"/>
                </a:cubicBez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2356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26307" y="1146878"/>
            <a:ext cx="4050506" cy="1790700"/>
          </a:xfrm>
        </p:spPr>
        <p:txBody>
          <a:bodyPr anchor="b"/>
          <a:lstStyle>
            <a:lvl1pPr algn="l">
              <a:lnSpc>
                <a:spcPct val="80000"/>
              </a:lnSpc>
              <a:defRPr sz="6750">
                <a:solidFill>
                  <a:schemeClr val="bg1"/>
                </a:solidFill>
              </a:defRPr>
            </a:lvl1pPr>
          </a:lstStyle>
          <a:p>
            <a:r>
              <a:rPr lang="nl-NL" noProof="0" dirty="0"/>
              <a:t>Klik voor 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7" name="Tijdelijke aanduiding voor tekst 10">
            <a:extLst>
              <a:ext uri="{FF2B5EF4-FFF2-40B4-BE49-F238E27FC236}">
                <a16:creationId xmlns:a16="http://schemas.microsoft.com/office/drawing/2014/main" id="{A7C64D80-42D5-DB24-15AB-9B5DB08B203F}"/>
              </a:ext>
            </a:extLst>
          </p:cNvPr>
          <p:cNvSpPr>
            <a:spLocks noGrp="1"/>
          </p:cNvSpPr>
          <p:nvPr>
            <p:ph type="body" sz="quarter" idx="13" hasCustomPrompt="1"/>
          </p:nvPr>
        </p:nvSpPr>
        <p:spPr>
          <a:xfrm>
            <a:off x="926307" y="3254277"/>
            <a:ext cx="4050506" cy="242992"/>
          </a:xfrm>
        </p:spPr>
        <p:txBody>
          <a:bodyPr/>
          <a:lstStyle>
            <a:lvl1pPr>
              <a:defRPr sz="938">
                <a:solidFill>
                  <a:schemeClr val="bg1"/>
                </a:solidFill>
              </a:defRPr>
            </a:lvl1pPr>
            <a:lvl2pPr marL="0" indent="0">
              <a:buNone/>
              <a:defRPr/>
            </a:lvl2pPr>
          </a:lstStyle>
          <a:p>
            <a:pPr lvl="0"/>
            <a:r>
              <a:rPr lang="nl-NL" noProof="0" dirty="0"/>
              <a:t>Datum</a:t>
            </a:r>
          </a:p>
        </p:txBody>
      </p:sp>
      <p:pic>
        <p:nvPicPr>
          <p:cNvPr id="19" name="Afbeelding 18" descr="Afbeelding">
            <a:extLst>
              <a:ext uri="{FF2B5EF4-FFF2-40B4-BE49-F238E27FC236}">
                <a16:creationId xmlns:a16="http://schemas.microsoft.com/office/drawing/2014/main" id="{6D792966-2313-9FBE-F868-8B2A60DB10B1}"/>
              </a:ext>
            </a:extLst>
          </p:cNvPr>
          <p:cNvPicPr>
            <a:picLocks noChangeAspect="1"/>
          </p:cNvPicPr>
          <p:nvPr/>
        </p:nvPicPr>
        <p:blipFill>
          <a:blip r:embed="rId2"/>
          <a:srcRect l="30926" b="11343"/>
          <a:stretch>
            <a:fillRect/>
          </a:stretch>
        </p:blipFill>
        <p:spPr>
          <a:xfrm rot="7569187">
            <a:off x="5140178" y="-2232197"/>
            <a:ext cx="3302321" cy="5116375"/>
          </a:xfrm>
          <a:custGeom>
            <a:avLst/>
            <a:gdLst>
              <a:gd name="connsiteX0" fmla="*/ 4155368 w 4403094"/>
              <a:gd name="connsiteY0" fmla="*/ 6821833 h 6821833"/>
              <a:gd name="connsiteX1" fmla="*/ 0 w 4403094"/>
              <a:gd name="connsiteY1" fmla="*/ 1134484 h 6821833"/>
              <a:gd name="connsiteX2" fmla="*/ 1552741 w 4403094"/>
              <a:gd name="connsiteY2" fmla="*/ 0 h 6821833"/>
              <a:gd name="connsiteX3" fmla="*/ 4403094 w 4403094"/>
              <a:gd name="connsiteY3" fmla="*/ 0 h 6821833"/>
              <a:gd name="connsiteX4" fmla="*/ 4403094 w 4403094"/>
              <a:gd name="connsiteY4" fmla="*/ 6640836 h 6821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094" h="6821833">
                <a:moveTo>
                  <a:pt x="4155368" y="6821833"/>
                </a:moveTo>
                <a:lnTo>
                  <a:pt x="0" y="1134484"/>
                </a:lnTo>
                <a:lnTo>
                  <a:pt x="1552741" y="0"/>
                </a:lnTo>
                <a:lnTo>
                  <a:pt x="4403094" y="0"/>
                </a:lnTo>
                <a:lnTo>
                  <a:pt x="4403094" y="6640836"/>
                </a:lnTo>
                <a:close/>
              </a:path>
            </a:pathLst>
          </a:custGeom>
          <a:ln w="12700">
            <a:miter lim="400000"/>
          </a:ln>
        </p:spPr>
      </p:pic>
      <p:pic>
        <p:nvPicPr>
          <p:cNvPr id="21" name="Afbeelding 20" descr="Afbeelding">
            <a:extLst>
              <a:ext uri="{FF2B5EF4-FFF2-40B4-BE49-F238E27FC236}">
                <a16:creationId xmlns:a16="http://schemas.microsoft.com/office/drawing/2014/main" id="{DC9F6220-0F6A-A78B-5079-E430B983A2A0}"/>
              </a:ext>
            </a:extLst>
          </p:cNvPr>
          <p:cNvPicPr>
            <a:picLocks noChangeAspect="1"/>
          </p:cNvPicPr>
          <p:nvPr/>
        </p:nvPicPr>
        <p:blipFill>
          <a:blip r:embed="rId3"/>
          <a:srcRect l="10416"/>
          <a:stretch>
            <a:fillRect/>
          </a:stretch>
        </p:blipFill>
        <p:spPr>
          <a:xfrm rot="13573852">
            <a:off x="5658109" y="681402"/>
            <a:ext cx="4196699" cy="5771008"/>
          </a:xfrm>
          <a:custGeom>
            <a:avLst/>
            <a:gdLst>
              <a:gd name="connsiteX0" fmla="*/ 5595599 w 5595599"/>
              <a:gd name="connsiteY0" fmla="*/ 7694677 h 7694677"/>
              <a:gd name="connsiteX1" fmla="*/ 4139654 w 5595599"/>
              <a:gd name="connsiteY1" fmla="*/ 7694677 h 7694677"/>
              <a:gd name="connsiteX2" fmla="*/ 0 w 5595599"/>
              <a:gd name="connsiteY2" fmla="*/ 3729170 h 7694677"/>
              <a:gd name="connsiteX3" fmla="*/ 3572291 w 5595599"/>
              <a:gd name="connsiteY3" fmla="*/ 0 h 7694677"/>
              <a:gd name="connsiteX4" fmla="*/ 5595599 w 5595599"/>
              <a:gd name="connsiteY4" fmla="*/ 0 h 769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599" h="7694677">
                <a:moveTo>
                  <a:pt x="5595599" y="7694677"/>
                </a:moveTo>
                <a:lnTo>
                  <a:pt x="4139654" y="7694677"/>
                </a:lnTo>
                <a:lnTo>
                  <a:pt x="0" y="3729170"/>
                </a:lnTo>
                <a:lnTo>
                  <a:pt x="3572291" y="0"/>
                </a:lnTo>
                <a:lnTo>
                  <a:pt x="5595599" y="0"/>
                </a:lnTo>
                <a:close/>
              </a:path>
            </a:pathLst>
          </a:custGeom>
          <a:ln w="12700">
            <a:miter lim="400000"/>
          </a:ln>
        </p:spPr>
      </p:pic>
      <p:pic>
        <p:nvPicPr>
          <p:cNvPr id="11" name="Afbeelding" descr="Afbeelding">
            <a:extLst>
              <a:ext uri="{FF2B5EF4-FFF2-40B4-BE49-F238E27FC236}">
                <a16:creationId xmlns:a16="http://schemas.microsoft.com/office/drawing/2014/main" id="{F76ABA1D-7E88-43AF-0A60-58E58F1BEEB4}"/>
              </a:ext>
            </a:extLst>
          </p:cNvPr>
          <p:cNvPicPr>
            <a:picLocks noChangeAspect="1"/>
          </p:cNvPicPr>
          <p:nvPr/>
        </p:nvPicPr>
        <p:blipFill>
          <a:blip r:embed="rId4"/>
          <a:stretch>
            <a:fillRect/>
          </a:stretch>
        </p:blipFill>
        <p:spPr>
          <a:xfrm>
            <a:off x="6741701" y="4232762"/>
            <a:ext cx="147728" cy="148433"/>
          </a:xfrm>
          <a:prstGeom prst="rect">
            <a:avLst/>
          </a:prstGeom>
          <a:ln w="12700">
            <a:miter lim="400000"/>
          </a:ln>
        </p:spPr>
      </p:pic>
      <p:pic>
        <p:nvPicPr>
          <p:cNvPr id="13" name="Afbeelding" descr="Afbeelding">
            <a:extLst>
              <a:ext uri="{FF2B5EF4-FFF2-40B4-BE49-F238E27FC236}">
                <a16:creationId xmlns:a16="http://schemas.microsoft.com/office/drawing/2014/main" id="{B40EE854-717A-8A0F-8DB1-65D66F477BB9}"/>
              </a:ext>
            </a:extLst>
          </p:cNvPr>
          <p:cNvPicPr>
            <a:picLocks noChangeAspect="1"/>
          </p:cNvPicPr>
          <p:nvPr/>
        </p:nvPicPr>
        <p:blipFill>
          <a:blip r:embed="rId5"/>
          <a:stretch>
            <a:fillRect/>
          </a:stretch>
        </p:blipFill>
        <p:spPr>
          <a:xfrm>
            <a:off x="6736512" y="4511331"/>
            <a:ext cx="152918" cy="148433"/>
          </a:xfrm>
          <a:prstGeom prst="rect">
            <a:avLst/>
          </a:prstGeom>
          <a:ln w="12700">
            <a:miter lim="400000"/>
          </a:ln>
        </p:spPr>
      </p:pic>
      <p:pic>
        <p:nvPicPr>
          <p:cNvPr id="15" name="Afbeelding" descr="Afbeelding">
            <a:extLst>
              <a:ext uri="{FF2B5EF4-FFF2-40B4-BE49-F238E27FC236}">
                <a16:creationId xmlns:a16="http://schemas.microsoft.com/office/drawing/2014/main" id="{D73C682E-1684-00CC-AAE4-3BEBB64E523E}"/>
              </a:ext>
            </a:extLst>
          </p:cNvPr>
          <p:cNvPicPr>
            <a:picLocks noChangeAspect="1"/>
          </p:cNvPicPr>
          <p:nvPr/>
        </p:nvPicPr>
        <p:blipFill>
          <a:blip r:embed="rId6"/>
          <a:stretch>
            <a:fillRect/>
          </a:stretch>
        </p:blipFill>
        <p:spPr>
          <a:xfrm>
            <a:off x="927558" y="4192691"/>
            <a:ext cx="720901" cy="435102"/>
          </a:xfrm>
          <a:prstGeom prst="rect">
            <a:avLst/>
          </a:prstGeom>
          <a:ln w="12700">
            <a:miter lim="400000"/>
          </a:ln>
        </p:spPr>
      </p:pic>
      <p:sp>
        <p:nvSpPr>
          <p:cNvPr id="17" name="Tijdelijke aanduiding voor tekst 10">
            <a:extLst>
              <a:ext uri="{FF2B5EF4-FFF2-40B4-BE49-F238E27FC236}">
                <a16:creationId xmlns:a16="http://schemas.microsoft.com/office/drawing/2014/main" id="{61A2CE62-D580-94F1-DA27-68B253B6F78F}"/>
              </a:ext>
            </a:extLst>
          </p:cNvPr>
          <p:cNvSpPr>
            <a:spLocks noGrp="1"/>
          </p:cNvSpPr>
          <p:nvPr>
            <p:ph type="body" sz="quarter" idx="14" hasCustomPrompt="1"/>
          </p:nvPr>
        </p:nvSpPr>
        <p:spPr>
          <a:xfrm>
            <a:off x="7010747" y="4253200"/>
            <a:ext cx="1206947" cy="242992"/>
          </a:xfrm>
        </p:spPr>
        <p:txBody>
          <a:bodyPr/>
          <a:lstStyle>
            <a:lvl1pPr>
              <a:defRPr sz="938">
                <a:solidFill>
                  <a:schemeClr val="bg1"/>
                </a:solidFill>
              </a:defRPr>
            </a:lvl1pPr>
            <a:lvl2pPr marL="0" indent="0">
              <a:buNone/>
              <a:defRPr/>
            </a:lvl2pPr>
          </a:lstStyle>
          <a:p>
            <a:pPr lvl="0"/>
            <a:r>
              <a:rPr lang="nl-NL" noProof="0" dirty="0"/>
              <a:t>06 123 456 789</a:t>
            </a:r>
          </a:p>
        </p:txBody>
      </p:sp>
      <p:sp>
        <p:nvSpPr>
          <p:cNvPr id="22" name="Tijdelijke aanduiding voor tekst 10">
            <a:extLst>
              <a:ext uri="{FF2B5EF4-FFF2-40B4-BE49-F238E27FC236}">
                <a16:creationId xmlns:a16="http://schemas.microsoft.com/office/drawing/2014/main" id="{BA64E6E6-E8CD-DFF0-4406-773834D0932E}"/>
              </a:ext>
            </a:extLst>
          </p:cNvPr>
          <p:cNvSpPr>
            <a:spLocks noGrp="1"/>
          </p:cNvSpPr>
          <p:nvPr>
            <p:ph type="body" sz="quarter" idx="15" hasCustomPrompt="1"/>
          </p:nvPr>
        </p:nvSpPr>
        <p:spPr>
          <a:xfrm>
            <a:off x="7010747" y="4498972"/>
            <a:ext cx="1206947" cy="242992"/>
          </a:xfrm>
        </p:spPr>
        <p:txBody>
          <a:bodyPr/>
          <a:lstStyle>
            <a:lvl1pPr>
              <a:defRPr sz="938">
                <a:solidFill>
                  <a:schemeClr val="bg1"/>
                </a:solidFill>
              </a:defRPr>
            </a:lvl1pPr>
            <a:lvl2pPr marL="0" indent="0">
              <a:buNone/>
              <a:defRPr/>
            </a:lvl2pPr>
          </a:lstStyle>
          <a:p>
            <a:pPr lvl="0"/>
            <a:r>
              <a:rPr lang="nl-NL" noProof="0" dirty="0"/>
              <a:t>mailadres</a:t>
            </a:r>
          </a:p>
        </p:txBody>
      </p:sp>
      <p:sp>
        <p:nvSpPr>
          <p:cNvPr id="12" name="Tijdelijke aanduiding voor tekst 10">
            <a:extLst>
              <a:ext uri="{FF2B5EF4-FFF2-40B4-BE49-F238E27FC236}">
                <a16:creationId xmlns:a16="http://schemas.microsoft.com/office/drawing/2014/main" id="{81FD820F-9A1B-C086-E51B-542773559DC5}"/>
              </a:ext>
            </a:extLst>
          </p:cNvPr>
          <p:cNvSpPr>
            <a:spLocks noGrp="1"/>
          </p:cNvSpPr>
          <p:nvPr>
            <p:ph type="body" sz="quarter" idx="16" hasCustomPrompt="1"/>
          </p:nvPr>
        </p:nvSpPr>
        <p:spPr>
          <a:xfrm>
            <a:off x="6741702" y="3996027"/>
            <a:ext cx="1474741" cy="242992"/>
          </a:xfrm>
        </p:spPr>
        <p:txBody>
          <a:bodyPr/>
          <a:lstStyle>
            <a:lvl1pPr>
              <a:defRPr sz="938">
                <a:solidFill>
                  <a:schemeClr val="bg1"/>
                </a:solidFill>
              </a:defRPr>
            </a:lvl1pPr>
            <a:lvl2pPr marL="0" indent="0">
              <a:buNone/>
              <a:defRPr/>
            </a:lvl2pPr>
          </a:lstStyle>
          <a:p>
            <a:pPr lvl="0"/>
            <a:r>
              <a:rPr lang="nl-NL" dirty="0"/>
              <a:t>Subtitel</a:t>
            </a:r>
          </a:p>
        </p:txBody>
      </p:sp>
    </p:spTree>
    <p:extLst>
      <p:ext uri="{BB962C8B-B14F-4D97-AF65-F5344CB8AC3E}">
        <p14:creationId xmlns:p14="http://schemas.microsoft.com/office/powerpoint/2010/main" val="33685184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leidin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7" y="1258169"/>
            <a:ext cx="3645694" cy="561218"/>
          </a:xfrm>
        </p:spPr>
        <p:txBody>
          <a:bodyPr/>
          <a:lstStyle>
            <a:lvl1pPr>
              <a:defRPr/>
            </a:lvl1pPr>
          </a:lstStyle>
          <a:p>
            <a:r>
              <a:rPr lang="nl-NL" dirty="0"/>
              <a:t>Klik voor 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307" y="696409"/>
            <a:ext cx="3645694" cy="309563"/>
          </a:xfrm>
        </p:spPr>
        <p:txBody>
          <a:bodyPr/>
          <a:lstStyle>
            <a:lvl1pPr>
              <a:defRPr sz="1688"/>
            </a:lvl1pPr>
            <a:lvl2pPr marL="0" indent="0">
              <a:buNone/>
              <a:defRPr/>
            </a:lvl2pPr>
          </a:lstStyle>
          <a:p>
            <a:pPr lvl="0"/>
            <a:r>
              <a:rPr lang="nl-NL" dirty="0" err="1"/>
              <a:t>Subheader</a:t>
            </a:r>
            <a:endParaRPr lang="nl-NL" dirty="0"/>
          </a:p>
        </p:txBody>
      </p:sp>
      <p:sp>
        <p:nvSpPr>
          <p:cNvPr id="12" name="Tijdelijke aanduiding voor tekst 11">
            <a:extLst>
              <a:ext uri="{FF2B5EF4-FFF2-40B4-BE49-F238E27FC236}">
                <a16:creationId xmlns:a16="http://schemas.microsoft.com/office/drawing/2014/main" id="{57024E79-792E-836E-392E-BC3030E5BF43}"/>
              </a:ext>
            </a:extLst>
          </p:cNvPr>
          <p:cNvSpPr>
            <a:spLocks noGrp="1"/>
          </p:cNvSpPr>
          <p:nvPr>
            <p:ph type="body" sz="quarter" idx="14" hasCustomPrompt="1"/>
          </p:nvPr>
        </p:nvSpPr>
        <p:spPr>
          <a:xfrm>
            <a:off x="926307" y="1922860"/>
            <a:ext cx="3645694" cy="2565797"/>
          </a:xfrm>
        </p:spPr>
        <p:txBody>
          <a:bodyPr/>
          <a:lstStyle>
            <a:lvl1pPr>
              <a:defRPr/>
            </a:lvl1pPr>
          </a:lstStyle>
          <a:p>
            <a:pPr lvl="0"/>
            <a:r>
              <a:rPr lang="nl-NL" dirty="0"/>
              <a:t>Klik om tekst toe te voegen. Klik op de knop “Volgende tekstopmaak” als je een opsomming of genummerde lijst wilt typen (zie ook de dia met tips).</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3" name="Afbeelding" descr="Afbeelding">
            <a:extLst>
              <a:ext uri="{FF2B5EF4-FFF2-40B4-BE49-F238E27FC236}">
                <a16:creationId xmlns:a16="http://schemas.microsoft.com/office/drawing/2014/main" id="{33420A7B-FED1-048E-84A6-2C8545C324B3}"/>
              </a:ext>
            </a:extLst>
          </p:cNvPr>
          <p:cNvPicPr>
            <a:picLocks noChangeAspect="1"/>
          </p:cNvPicPr>
          <p:nvPr/>
        </p:nvPicPr>
        <p:blipFill>
          <a:blip r:embed="rId2"/>
          <a:stretch>
            <a:fillRect/>
          </a:stretch>
        </p:blipFill>
        <p:spPr>
          <a:xfrm>
            <a:off x="7513550" y="4195700"/>
            <a:ext cx="720902" cy="435103"/>
          </a:xfrm>
          <a:prstGeom prst="rect">
            <a:avLst/>
          </a:prstGeom>
          <a:ln w="12700">
            <a:miter lim="400000"/>
          </a:ln>
        </p:spPr>
      </p:pic>
    </p:spTree>
    <p:extLst>
      <p:ext uri="{BB962C8B-B14F-4D97-AF65-F5344CB8AC3E}">
        <p14:creationId xmlns:p14="http://schemas.microsoft.com/office/powerpoint/2010/main" val="41213290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ze ambitie">
    <p:bg>
      <p:bgPr>
        <a:solidFill>
          <a:srgbClr val="EBF6F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258169"/>
            <a:ext cx="5400000" cy="2220708"/>
          </a:xfrm>
        </p:spPr>
        <p:txBody>
          <a:bodyPr/>
          <a:lstStyle>
            <a:lvl1pPr>
              <a:defRPr/>
            </a:lvl1pPr>
          </a:lstStyle>
          <a:p>
            <a:r>
              <a:rPr lang="nl-NL" dirty="0"/>
              <a:t>Klik voor ambitie </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282" y="696409"/>
            <a:ext cx="914788" cy="267136"/>
          </a:xfrm>
          <a:prstGeom prst="roundRect">
            <a:avLst>
              <a:gd name="adj" fmla="val 24869"/>
            </a:avLst>
          </a:prstGeom>
          <a:solidFill>
            <a:schemeClr val="accent4"/>
          </a:solidFill>
        </p:spPr>
        <p:txBody>
          <a:bodyPr wrap="none" lIns="144000" tIns="0" rIns="144000" bIns="36000">
            <a:spAutoFit/>
          </a:bodyPr>
          <a:lstStyle>
            <a:lvl1pPr>
              <a:lnSpc>
                <a:spcPct val="130000"/>
              </a:lnSpc>
              <a:defRPr sz="1050"/>
            </a:lvl1pPr>
            <a:lvl2pPr marL="0" indent="0">
              <a:buNone/>
              <a:defRPr/>
            </a:lvl2pPr>
          </a:lstStyle>
          <a:p>
            <a:pPr lvl="0"/>
            <a:r>
              <a:rPr lang="nl-NL" dirty="0" err="1"/>
              <a:t>Subheader</a:t>
            </a:r>
            <a:endParaRPr lang="nl-NL" dirty="0"/>
          </a:p>
        </p:txBody>
      </p:sp>
      <p:sp>
        <p:nvSpPr>
          <p:cNvPr id="7" name="Tijdelijke aanduiding voor tekst 10">
            <a:extLst>
              <a:ext uri="{FF2B5EF4-FFF2-40B4-BE49-F238E27FC236}">
                <a16:creationId xmlns:a16="http://schemas.microsoft.com/office/drawing/2014/main" id="{BD7315D5-5569-C2B9-F7C3-8556FB481496}"/>
              </a:ext>
            </a:extLst>
          </p:cNvPr>
          <p:cNvSpPr>
            <a:spLocks noGrp="1"/>
          </p:cNvSpPr>
          <p:nvPr>
            <p:ph type="body" sz="quarter" idx="14" hasCustomPrompt="1"/>
          </p:nvPr>
        </p:nvSpPr>
        <p:spPr>
          <a:xfrm>
            <a:off x="926306" y="3661974"/>
            <a:ext cx="4752000" cy="826682"/>
          </a:xfrm>
        </p:spPr>
        <p:txBody>
          <a:bodyPr/>
          <a:lstStyle>
            <a:lvl1pPr>
              <a:lnSpc>
                <a:spcPct val="120000"/>
              </a:lnSpc>
              <a:defRPr sz="1500">
                <a:solidFill>
                  <a:schemeClr val="accent1"/>
                </a:solidFill>
              </a:defRPr>
            </a:lvl1pPr>
            <a:lvl2pPr marL="0" indent="0">
              <a:buNone/>
              <a:defRPr/>
            </a:lvl2pPr>
          </a:lstStyle>
          <a:p>
            <a:pPr lvl="0"/>
            <a:r>
              <a:rPr lang="nl-NL" dirty="0"/>
              <a:t>Klik voor aanvullende tekst</a:t>
            </a:r>
          </a:p>
        </p:txBody>
      </p:sp>
      <p:sp>
        <p:nvSpPr>
          <p:cNvPr id="8" name="Rechthoek 7">
            <a:extLst>
              <a:ext uri="{FF2B5EF4-FFF2-40B4-BE49-F238E27FC236}">
                <a16:creationId xmlns:a16="http://schemas.microsoft.com/office/drawing/2014/main" id="{CFA1EE18-8827-6E0E-922C-8C0A54A574ED}"/>
              </a:ext>
            </a:extLst>
          </p:cNvPr>
          <p:cNvSpPr/>
          <p:nvPr/>
        </p:nvSpPr>
        <p:spPr>
          <a:xfrm>
            <a:off x="926307" y="898879"/>
            <a:ext cx="53408" cy="5600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Tree>
    <p:extLst>
      <p:ext uri="{BB962C8B-B14F-4D97-AF65-F5344CB8AC3E}">
        <p14:creationId xmlns:p14="http://schemas.microsoft.com/office/powerpoint/2010/main" val="12333437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ze missie">
    <p:bg>
      <p:bgPr>
        <a:solidFill>
          <a:schemeClr val="accent3"/>
        </a:solidFill>
        <a:effectLst/>
      </p:bgPr>
    </p:bg>
    <p:spTree>
      <p:nvGrpSpPr>
        <p:cNvPr id="1" name=""/>
        <p:cNvGrpSpPr/>
        <p:nvPr/>
      </p:nvGrpSpPr>
      <p:grpSpPr>
        <a:xfrm>
          <a:off x="0" y="0"/>
          <a:ext cx="0" cy="0"/>
          <a:chOff x="0" y="0"/>
          <a:chExt cx="0" cy="0"/>
        </a:xfrm>
      </p:grpSpPr>
      <p:pic>
        <p:nvPicPr>
          <p:cNvPr id="15" name="Afbeelding 14" descr="Afbeelding">
            <a:extLst>
              <a:ext uri="{FF2B5EF4-FFF2-40B4-BE49-F238E27FC236}">
                <a16:creationId xmlns:a16="http://schemas.microsoft.com/office/drawing/2014/main" id="{3EC6D580-FAAD-42A1-AB92-EA6F7E507483}"/>
              </a:ext>
            </a:extLst>
          </p:cNvPr>
          <p:cNvPicPr>
            <a:picLocks noChangeAspect="1"/>
          </p:cNvPicPr>
          <p:nvPr/>
        </p:nvPicPr>
        <p:blipFill>
          <a:blip r:embed="rId2"/>
          <a:srcRect b="17890"/>
          <a:stretch>
            <a:fillRect/>
          </a:stretch>
        </p:blipFill>
        <p:spPr>
          <a:xfrm>
            <a:off x="4007641" y="718777"/>
            <a:ext cx="4374347" cy="4424723"/>
          </a:xfrm>
          <a:custGeom>
            <a:avLst/>
            <a:gdLst>
              <a:gd name="connsiteX0" fmla="*/ 0 w 5832462"/>
              <a:gd name="connsiteY0" fmla="*/ 0 h 5899630"/>
              <a:gd name="connsiteX1" fmla="*/ 5832462 w 5832462"/>
              <a:gd name="connsiteY1" fmla="*/ 0 h 5899630"/>
              <a:gd name="connsiteX2" fmla="*/ 5832462 w 5832462"/>
              <a:gd name="connsiteY2" fmla="*/ 5899630 h 5899630"/>
              <a:gd name="connsiteX3" fmla="*/ 0 w 5832462"/>
              <a:gd name="connsiteY3" fmla="*/ 5899630 h 5899630"/>
            </a:gdLst>
            <a:ahLst/>
            <a:cxnLst>
              <a:cxn ang="0">
                <a:pos x="connsiteX0" y="connsiteY0"/>
              </a:cxn>
              <a:cxn ang="0">
                <a:pos x="connsiteX1" y="connsiteY1"/>
              </a:cxn>
              <a:cxn ang="0">
                <a:pos x="connsiteX2" y="connsiteY2"/>
              </a:cxn>
              <a:cxn ang="0">
                <a:pos x="connsiteX3" y="connsiteY3"/>
              </a:cxn>
            </a:cxnLst>
            <a:rect l="l" t="t" r="r" b="b"/>
            <a:pathLst>
              <a:path w="5832462" h="5899630">
                <a:moveTo>
                  <a:pt x="0" y="0"/>
                </a:moveTo>
                <a:lnTo>
                  <a:pt x="5832462" y="0"/>
                </a:lnTo>
                <a:lnTo>
                  <a:pt x="5832462" y="5899630"/>
                </a:lnTo>
                <a:lnTo>
                  <a:pt x="0" y="5899630"/>
                </a:lnTo>
                <a:close/>
              </a:path>
            </a:pathLst>
          </a:custGeom>
          <a:ln w="12700">
            <a:miter lim="400000"/>
          </a:ln>
        </p:spPr>
      </p:pic>
      <p:sp>
        <p:nvSpPr>
          <p:cNvPr id="2" name="Titel 1"/>
          <p:cNvSpPr>
            <a:spLocks noGrp="1"/>
          </p:cNvSpPr>
          <p:nvPr>
            <p:ph type="title" hasCustomPrompt="1"/>
          </p:nvPr>
        </p:nvSpPr>
        <p:spPr>
          <a:xfrm>
            <a:off x="926307" y="1258169"/>
            <a:ext cx="4050506" cy="3230488"/>
          </a:xfrm>
        </p:spPr>
        <p:txBody>
          <a:bodyPr/>
          <a:lstStyle>
            <a:lvl1pPr>
              <a:defRPr/>
            </a:lvl1pPr>
          </a:lstStyle>
          <a:p>
            <a:r>
              <a:rPr lang="nl-NL" dirty="0"/>
              <a:t>Klik voor missie </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7" name="Tijdelijke aanduiding voor tekst 10">
            <a:extLst>
              <a:ext uri="{FF2B5EF4-FFF2-40B4-BE49-F238E27FC236}">
                <a16:creationId xmlns:a16="http://schemas.microsoft.com/office/drawing/2014/main" id="{36677997-49AD-3678-9698-F69060E710CF}"/>
              </a:ext>
            </a:extLst>
          </p:cNvPr>
          <p:cNvSpPr>
            <a:spLocks noGrp="1"/>
          </p:cNvSpPr>
          <p:nvPr>
            <p:ph type="body" sz="quarter" idx="13" hasCustomPrompt="1"/>
          </p:nvPr>
        </p:nvSpPr>
        <p:spPr>
          <a:xfrm>
            <a:off x="926282" y="696409"/>
            <a:ext cx="914788" cy="267136"/>
          </a:xfrm>
          <a:prstGeom prst="roundRect">
            <a:avLst>
              <a:gd name="adj" fmla="val 24869"/>
            </a:avLst>
          </a:prstGeom>
          <a:solidFill>
            <a:schemeClr val="accent4"/>
          </a:solidFill>
        </p:spPr>
        <p:txBody>
          <a:bodyPr wrap="none" lIns="144000" tIns="0" rIns="144000" bIns="36000">
            <a:spAutoFit/>
          </a:bodyPr>
          <a:lstStyle>
            <a:lvl1pPr>
              <a:lnSpc>
                <a:spcPct val="130000"/>
              </a:lnSpc>
              <a:defRPr sz="1050"/>
            </a:lvl1pPr>
            <a:lvl2pPr marL="0" indent="0">
              <a:buNone/>
              <a:defRPr/>
            </a:lvl2pPr>
          </a:lstStyle>
          <a:p>
            <a:pPr lvl="0"/>
            <a:r>
              <a:rPr lang="nl-NL" dirty="0" err="1"/>
              <a:t>Subheader</a:t>
            </a:r>
            <a:endParaRPr lang="nl-NL" dirty="0"/>
          </a:p>
        </p:txBody>
      </p:sp>
      <p:sp>
        <p:nvSpPr>
          <p:cNvPr id="8" name="Rechthoek 7">
            <a:extLst>
              <a:ext uri="{FF2B5EF4-FFF2-40B4-BE49-F238E27FC236}">
                <a16:creationId xmlns:a16="http://schemas.microsoft.com/office/drawing/2014/main" id="{0082AA95-7DFB-50BB-B5DA-788015338DED}"/>
              </a:ext>
            </a:extLst>
          </p:cNvPr>
          <p:cNvSpPr/>
          <p:nvPr/>
        </p:nvSpPr>
        <p:spPr>
          <a:xfrm>
            <a:off x="926307" y="898879"/>
            <a:ext cx="53408" cy="5600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Tree>
    <p:extLst>
      <p:ext uri="{BB962C8B-B14F-4D97-AF65-F5344CB8AC3E}">
        <p14:creationId xmlns:p14="http://schemas.microsoft.com/office/powerpoint/2010/main" val="16569703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ze kernwaarde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258168"/>
            <a:ext cx="4753028" cy="1813385"/>
          </a:xfrm>
        </p:spPr>
        <p:txBody>
          <a:bodyPr/>
          <a:lstStyle>
            <a:lvl1pPr>
              <a:defRPr/>
            </a:lvl1pPr>
          </a:lstStyle>
          <a:p>
            <a:r>
              <a:rPr lang="nl-NL" dirty="0"/>
              <a:t>Klik voor kernwaarden</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2" name="Tijdelijke aanduiding voor tekst 11">
            <a:extLst>
              <a:ext uri="{FF2B5EF4-FFF2-40B4-BE49-F238E27FC236}">
                <a16:creationId xmlns:a16="http://schemas.microsoft.com/office/drawing/2014/main" id="{57024E79-792E-836E-392E-BC3030E5BF43}"/>
              </a:ext>
            </a:extLst>
          </p:cNvPr>
          <p:cNvSpPr>
            <a:spLocks noGrp="1"/>
          </p:cNvSpPr>
          <p:nvPr>
            <p:ph type="body" sz="quarter" idx="14" hasCustomPrompt="1"/>
          </p:nvPr>
        </p:nvSpPr>
        <p:spPr>
          <a:xfrm>
            <a:off x="926307" y="3395749"/>
            <a:ext cx="2215700" cy="1092907"/>
          </a:xfrm>
        </p:spPr>
        <p:txBody>
          <a:bodyPr/>
          <a:lstStyle>
            <a:lvl1pPr>
              <a:defRPr/>
            </a:lvl1pPr>
          </a:lstStyle>
          <a:p>
            <a:pPr lvl="0"/>
            <a:r>
              <a:rPr lang="nl-NL" dirty="0"/>
              <a:t>Kernwaarde</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11">
            <a:extLst>
              <a:ext uri="{FF2B5EF4-FFF2-40B4-BE49-F238E27FC236}">
                <a16:creationId xmlns:a16="http://schemas.microsoft.com/office/drawing/2014/main" id="{FFFD9201-DF25-4767-2078-F66D51C33EED}"/>
              </a:ext>
            </a:extLst>
          </p:cNvPr>
          <p:cNvSpPr>
            <a:spLocks noGrp="1"/>
          </p:cNvSpPr>
          <p:nvPr>
            <p:ph type="body" sz="quarter" idx="19" hasCustomPrompt="1"/>
          </p:nvPr>
        </p:nvSpPr>
        <p:spPr>
          <a:xfrm>
            <a:off x="3463634" y="3395749"/>
            <a:ext cx="2215700" cy="1092907"/>
          </a:xfrm>
        </p:spPr>
        <p:txBody>
          <a:bodyPr/>
          <a:lstStyle>
            <a:lvl1pPr>
              <a:defRPr/>
            </a:lvl1pPr>
          </a:lstStyle>
          <a:p>
            <a:pPr lvl="0"/>
            <a:r>
              <a:rPr lang="nl-NL" dirty="0"/>
              <a:t>Kernwaarde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ekst 11">
            <a:extLst>
              <a:ext uri="{FF2B5EF4-FFF2-40B4-BE49-F238E27FC236}">
                <a16:creationId xmlns:a16="http://schemas.microsoft.com/office/drawing/2014/main" id="{E98C5CA4-C8A3-1738-2887-9E72BE6CC218}"/>
              </a:ext>
            </a:extLst>
          </p:cNvPr>
          <p:cNvSpPr>
            <a:spLocks noGrp="1"/>
          </p:cNvSpPr>
          <p:nvPr>
            <p:ph type="body" sz="quarter" idx="20" hasCustomPrompt="1"/>
          </p:nvPr>
        </p:nvSpPr>
        <p:spPr>
          <a:xfrm>
            <a:off x="6000961" y="3395749"/>
            <a:ext cx="2215700" cy="1092907"/>
          </a:xfrm>
        </p:spPr>
        <p:txBody>
          <a:bodyPr/>
          <a:lstStyle>
            <a:lvl1pPr>
              <a:defRPr/>
            </a:lvl1pPr>
          </a:lstStyle>
          <a:p>
            <a:pPr lvl="0"/>
            <a:r>
              <a:rPr lang="nl-NL" dirty="0"/>
              <a:t>Kernwaarde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10">
            <a:extLst>
              <a:ext uri="{FF2B5EF4-FFF2-40B4-BE49-F238E27FC236}">
                <a16:creationId xmlns:a16="http://schemas.microsoft.com/office/drawing/2014/main" id="{8B9E60DD-77C3-6F0F-AC90-97A98E1FCA06}"/>
              </a:ext>
            </a:extLst>
          </p:cNvPr>
          <p:cNvSpPr>
            <a:spLocks noGrp="1"/>
          </p:cNvSpPr>
          <p:nvPr>
            <p:ph type="body" sz="quarter" idx="13" hasCustomPrompt="1"/>
          </p:nvPr>
        </p:nvSpPr>
        <p:spPr>
          <a:xfrm>
            <a:off x="926282" y="696409"/>
            <a:ext cx="914788" cy="267136"/>
          </a:xfrm>
          <a:prstGeom prst="roundRect">
            <a:avLst>
              <a:gd name="adj" fmla="val 24869"/>
            </a:avLst>
          </a:prstGeom>
          <a:solidFill>
            <a:schemeClr val="accent4"/>
          </a:solidFill>
        </p:spPr>
        <p:txBody>
          <a:bodyPr wrap="none" lIns="144000" tIns="0" rIns="144000" bIns="36000">
            <a:spAutoFit/>
          </a:bodyPr>
          <a:lstStyle>
            <a:lvl1pPr>
              <a:lnSpc>
                <a:spcPct val="130000"/>
              </a:lnSpc>
              <a:defRPr sz="1050"/>
            </a:lvl1pPr>
            <a:lvl2pPr marL="0" indent="0">
              <a:buNone/>
              <a:defRPr/>
            </a:lvl2pPr>
          </a:lstStyle>
          <a:p>
            <a:pPr lvl="0"/>
            <a:r>
              <a:rPr lang="nl-NL" dirty="0" err="1"/>
              <a:t>Subheader</a:t>
            </a:r>
            <a:endParaRPr lang="nl-NL" dirty="0"/>
          </a:p>
        </p:txBody>
      </p:sp>
      <p:sp>
        <p:nvSpPr>
          <p:cNvPr id="8" name="Rechthoek 7">
            <a:extLst>
              <a:ext uri="{FF2B5EF4-FFF2-40B4-BE49-F238E27FC236}">
                <a16:creationId xmlns:a16="http://schemas.microsoft.com/office/drawing/2014/main" id="{5E20483A-3E2C-1A13-6409-973654C9095D}"/>
              </a:ext>
            </a:extLst>
          </p:cNvPr>
          <p:cNvSpPr/>
          <p:nvPr/>
        </p:nvSpPr>
        <p:spPr>
          <a:xfrm>
            <a:off x="926307" y="898879"/>
            <a:ext cx="53408" cy="5600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Tree>
    <p:extLst>
      <p:ext uri="{BB962C8B-B14F-4D97-AF65-F5344CB8AC3E}">
        <p14:creationId xmlns:p14="http://schemas.microsoft.com/office/powerpoint/2010/main" val="228393283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voor titel</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307" y="696409"/>
            <a:ext cx="3645694" cy="309563"/>
          </a:xfrm>
        </p:spPr>
        <p:txBody>
          <a:bodyPr/>
          <a:lstStyle>
            <a:lvl1pPr>
              <a:defRPr sz="1688"/>
            </a:lvl1pPr>
            <a:lvl2pPr marL="0" indent="0">
              <a:buNone/>
              <a:defRPr/>
            </a:lvl2pPr>
          </a:lstStyle>
          <a:p>
            <a:pPr lvl="0"/>
            <a:r>
              <a:rPr lang="nl-NL" dirty="0" err="1"/>
              <a:t>Subheader</a:t>
            </a:r>
            <a:endParaRPr lang="nl-NL" dirty="0"/>
          </a:p>
        </p:txBody>
      </p:sp>
    </p:spTree>
    <p:extLst>
      <p:ext uri="{BB962C8B-B14F-4D97-AF65-F5344CB8AC3E}">
        <p14:creationId xmlns:p14="http://schemas.microsoft.com/office/powerpoint/2010/main" val="42898503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ee kolomme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258169"/>
            <a:ext cx="6886575" cy="561218"/>
          </a:xfrm>
        </p:spPr>
        <p:txBody>
          <a:bodyPr/>
          <a:lstStyle>
            <a:lvl1pPr>
              <a:defRPr/>
            </a:lvl1pPr>
          </a:lstStyle>
          <a:p>
            <a:r>
              <a:rPr lang="nl-NL" dirty="0"/>
              <a:t>Klik voor titel</a:t>
            </a:r>
          </a:p>
        </p:txBody>
      </p:sp>
      <p:sp>
        <p:nvSpPr>
          <p:cNvPr id="3" name="Tijdelijke aanduiding voor inhoud 2"/>
          <p:cNvSpPr>
            <a:spLocks noGrp="1"/>
          </p:cNvSpPr>
          <p:nvPr>
            <p:ph idx="1" hasCustomPrompt="1"/>
          </p:nvPr>
        </p:nvSpPr>
        <p:spPr>
          <a:xfrm>
            <a:off x="926307" y="1922998"/>
            <a:ext cx="3240881" cy="2565659"/>
          </a:xfrm>
        </p:spPr>
        <p:txBody>
          <a:bodyPr/>
          <a:lstStyle>
            <a:lvl1pPr>
              <a:lnSpc>
                <a:spcPct val="120000"/>
              </a:lnSpc>
              <a:defRPr sz="938" baseline="0"/>
            </a:lvl1pPr>
            <a:lvl2pPr>
              <a:lnSpc>
                <a:spcPct val="120000"/>
              </a:lnSpc>
              <a:defRPr sz="938"/>
            </a:lvl2pPr>
            <a:lvl3pPr>
              <a:lnSpc>
                <a:spcPct val="120000"/>
              </a:lnSpc>
              <a:defRPr sz="938"/>
            </a:lvl3pPr>
            <a:lvl4pPr>
              <a:lnSpc>
                <a:spcPct val="120000"/>
              </a:lnSpc>
              <a:defRPr sz="1500"/>
            </a:lvl4pPr>
            <a:lvl5pPr>
              <a:lnSpc>
                <a:spcPct val="120000"/>
              </a:lnSpc>
              <a:defRPr sz="938"/>
            </a:lvl5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307" y="696409"/>
            <a:ext cx="3645694" cy="309563"/>
          </a:xfrm>
        </p:spPr>
        <p:txBody>
          <a:bodyPr/>
          <a:lstStyle>
            <a:lvl1pPr>
              <a:defRPr sz="1688"/>
            </a:lvl1pPr>
            <a:lvl2pPr marL="0" indent="0">
              <a:buNone/>
              <a:defRPr/>
            </a:lvl2pPr>
          </a:lstStyle>
          <a:p>
            <a:pPr lvl="0"/>
            <a:r>
              <a:rPr lang="nl-NL" dirty="0" err="1"/>
              <a:t>Subheader</a:t>
            </a:r>
            <a:endParaRPr lang="nl-NL" dirty="0"/>
          </a:p>
        </p:txBody>
      </p:sp>
      <p:sp>
        <p:nvSpPr>
          <p:cNvPr id="7" name="Tijdelijke aanduiding voor inhoud 2">
            <a:extLst>
              <a:ext uri="{FF2B5EF4-FFF2-40B4-BE49-F238E27FC236}">
                <a16:creationId xmlns:a16="http://schemas.microsoft.com/office/drawing/2014/main" id="{C6C18FFD-CF21-9931-AF26-90B347456185}"/>
              </a:ext>
            </a:extLst>
          </p:cNvPr>
          <p:cNvSpPr>
            <a:spLocks noGrp="1"/>
          </p:cNvSpPr>
          <p:nvPr>
            <p:ph idx="14" hasCustomPrompt="1"/>
          </p:nvPr>
        </p:nvSpPr>
        <p:spPr>
          <a:xfrm>
            <a:off x="4572001" y="1922400"/>
            <a:ext cx="3240881" cy="2565659"/>
          </a:xfrm>
        </p:spPr>
        <p:txBody>
          <a:bodyPr/>
          <a:lstStyle>
            <a:lvl1pPr>
              <a:lnSpc>
                <a:spcPct val="120000"/>
              </a:lnSpc>
              <a:defRPr sz="938" baseline="0"/>
            </a:lvl1pPr>
            <a:lvl2pPr>
              <a:lnSpc>
                <a:spcPct val="120000"/>
              </a:lnSpc>
              <a:defRPr sz="938"/>
            </a:lvl2pPr>
            <a:lvl3pPr>
              <a:lnSpc>
                <a:spcPct val="120000"/>
              </a:lnSpc>
              <a:defRPr sz="938"/>
            </a:lvl3pPr>
            <a:lvl4pPr>
              <a:lnSpc>
                <a:spcPct val="120000"/>
              </a:lnSpc>
              <a:defRPr sz="1500"/>
            </a:lvl4pPr>
            <a:lvl5pPr>
              <a:lnSpc>
                <a:spcPct val="120000"/>
              </a:lnSpc>
              <a:defRPr sz="938"/>
            </a:lvl5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542518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ie kolomme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26306" y="1258169"/>
            <a:ext cx="7291181" cy="561218"/>
          </a:xfrm>
        </p:spPr>
        <p:txBody>
          <a:bodyPr/>
          <a:lstStyle>
            <a:lvl1pPr>
              <a:defRPr/>
            </a:lvl1pPr>
          </a:lstStyle>
          <a:p>
            <a:r>
              <a:rPr lang="nl-NL" dirty="0"/>
              <a:t>Klik voor titel</a:t>
            </a:r>
          </a:p>
        </p:txBody>
      </p:sp>
      <p:sp>
        <p:nvSpPr>
          <p:cNvPr id="4" name="Tijdelijke aanduiding voor datum 3"/>
          <p:cNvSpPr>
            <a:spLocks noGrp="1"/>
          </p:cNvSpPr>
          <p:nvPr>
            <p:ph type="dt" sz="half" idx="10"/>
          </p:nvPr>
        </p:nvSpPr>
        <p:spPr/>
        <p:txBody>
          <a:body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000000-1234-1234-1234-123412341234}" type="slidenum">
              <a:rPr lang="uk-UA" smtClean="0"/>
              <a:pPr/>
              <a:t>‹nr.›</a:t>
            </a:fld>
            <a:endParaRPr lang="uk-UA" dirty="0"/>
          </a:p>
        </p:txBody>
      </p:sp>
      <p:sp>
        <p:nvSpPr>
          <p:cNvPr id="11" name="Tijdelijke aanduiding voor tekst 10">
            <a:extLst>
              <a:ext uri="{FF2B5EF4-FFF2-40B4-BE49-F238E27FC236}">
                <a16:creationId xmlns:a16="http://schemas.microsoft.com/office/drawing/2014/main" id="{6BA79C42-CF02-66B0-00DA-9240BB5E4D9F}"/>
              </a:ext>
            </a:extLst>
          </p:cNvPr>
          <p:cNvSpPr>
            <a:spLocks noGrp="1"/>
          </p:cNvSpPr>
          <p:nvPr>
            <p:ph type="body" sz="quarter" idx="13" hasCustomPrompt="1"/>
          </p:nvPr>
        </p:nvSpPr>
        <p:spPr>
          <a:xfrm>
            <a:off x="926307" y="696409"/>
            <a:ext cx="3645694" cy="309563"/>
          </a:xfrm>
        </p:spPr>
        <p:txBody>
          <a:bodyPr/>
          <a:lstStyle>
            <a:lvl1pPr>
              <a:defRPr sz="1688"/>
            </a:lvl1pPr>
            <a:lvl2pPr marL="0" indent="0">
              <a:buNone/>
              <a:defRPr/>
            </a:lvl2pPr>
          </a:lstStyle>
          <a:p>
            <a:pPr lvl="0"/>
            <a:r>
              <a:rPr lang="nl-NL" dirty="0" err="1"/>
              <a:t>Subheader</a:t>
            </a:r>
            <a:endParaRPr lang="nl-NL" dirty="0"/>
          </a:p>
        </p:txBody>
      </p:sp>
      <p:sp>
        <p:nvSpPr>
          <p:cNvPr id="12" name="Tijdelijke aanduiding voor inhoud 2">
            <a:extLst>
              <a:ext uri="{FF2B5EF4-FFF2-40B4-BE49-F238E27FC236}">
                <a16:creationId xmlns:a16="http://schemas.microsoft.com/office/drawing/2014/main" id="{B370094A-8CB1-D986-C7B3-7C3AFD47C1D0}"/>
              </a:ext>
            </a:extLst>
          </p:cNvPr>
          <p:cNvSpPr>
            <a:spLocks noGrp="1"/>
          </p:cNvSpPr>
          <p:nvPr>
            <p:ph idx="1" hasCustomPrompt="1"/>
          </p:nvPr>
        </p:nvSpPr>
        <p:spPr>
          <a:xfrm>
            <a:off x="926307" y="2192614"/>
            <a:ext cx="2215905" cy="2296043"/>
          </a:xfrm>
        </p:spPr>
        <p:txBody>
          <a:bodyPr/>
          <a:lstStyle>
            <a:lvl1pPr>
              <a:lnSpc>
                <a:spcPct val="120000"/>
              </a:lnSpc>
              <a:defRPr sz="938" baseline="0"/>
            </a:lvl1pPr>
            <a:lvl2pPr>
              <a:lnSpc>
                <a:spcPct val="120000"/>
              </a:lnSpc>
              <a:defRPr sz="938"/>
            </a:lvl2pPr>
            <a:lvl3pPr>
              <a:lnSpc>
                <a:spcPct val="120000"/>
              </a:lnSpc>
              <a:defRPr sz="938"/>
            </a:lvl3pPr>
            <a:lvl4pPr>
              <a:lnSpc>
                <a:spcPct val="120000"/>
              </a:lnSpc>
              <a:defRPr sz="1500"/>
            </a:lvl4pPr>
            <a:lvl5pPr>
              <a:lnSpc>
                <a:spcPct val="120000"/>
              </a:lnSpc>
              <a:defRPr sz="938"/>
            </a:lvl5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tekst 10">
            <a:extLst>
              <a:ext uri="{FF2B5EF4-FFF2-40B4-BE49-F238E27FC236}">
                <a16:creationId xmlns:a16="http://schemas.microsoft.com/office/drawing/2014/main" id="{7AAF537D-A4BF-E8EC-B5B4-4E1623C9CF7F}"/>
              </a:ext>
            </a:extLst>
          </p:cNvPr>
          <p:cNvSpPr>
            <a:spLocks noGrp="1"/>
          </p:cNvSpPr>
          <p:nvPr>
            <p:ph type="body" sz="quarter" idx="14" hasCustomPrompt="1"/>
          </p:nvPr>
        </p:nvSpPr>
        <p:spPr>
          <a:xfrm>
            <a:off x="926100" y="1883051"/>
            <a:ext cx="2215906" cy="309563"/>
          </a:xfrm>
        </p:spPr>
        <p:txBody>
          <a:bodyPr/>
          <a:lstStyle>
            <a:lvl1pPr>
              <a:defRPr sz="1500">
                <a:solidFill>
                  <a:schemeClr val="accent1"/>
                </a:solidFill>
              </a:defRPr>
            </a:lvl1pPr>
            <a:lvl2pPr marL="0" indent="0">
              <a:buNone/>
              <a:defRPr/>
            </a:lvl2pPr>
          </a:lstStyle>
          <a:p>
            <a:pPr lvl="0"/>
            <a:r>
              <a:rPr lang="nl-NL" dirty="0" err="1"/>
              <a:t>Subheader</a:t>
            </a:r>
            <a:endParaRPr lang="nl-NL" dirty="0"/>
          </a:p>
        </p:txBody>
      </p:sp>
      <p:sp>
        <p:nvSpPr>
          <p:cNvPr id="14" name="Tijdelijke aanduiding voor inhoud 2">
            <a:extLst>
              <a:ext uri="{FF2B5EF4-FFF2-40B4-BE49-F238E27FC236}">
                <a16:creationId xmlns:a16="http://schemas.microsoft.com/office/drawing/2014/main" id="{CAE669D6-3216-67E1-F5A0-CB7B27E0CB21}"/>
              </a:ext>
            </a:extLst>
          </p:cNvPr>
          <p:cNvSpPr>
            <a:spLocks noGrp="1"/>
          </p:cNvSpPr>
          <p:nvPr>
            <p:ph idx="15" hasCustomPrompt="1"/>
          </p:nvPr>
        </p:nvSpPr>
        <p:spPr>
          <a:xfrm>
            <a:off x="6001788" y="2192614"/>
            <a:ext cx="2215905" cy="2296043"/>
          </a:xfrm>
        </p:spPr>
        <p:txBody>
          <a:bodyPr/>
          <a:lstStyle>
            <a:lvl1pPr>
              <a:lnSpc>
                <a:spcPct val="120000"/>
              </a:lnSpc>
              <a:defRPr sz="938" baseline="0"/>
            </a:lvl1pPr>
            <a:lvl2pPr>
              <a:lnSpc>
                <a:spcPct val="120000"/>
              </a:lnSpc>
              <a:defRPr sz="938"/>
            </a:lvl2pPr>
            <a:lvl3pPr>
              <a:lnSpc>
                <a:spcPct val="120000"/>
              </a:lnSpc>
              <a:defRPr sz="938"/>
            </a:lvl3pPr>
            <a:lvl4pPr>
              <a:lnSpc>
                <a:spcPct val="120000"/>
              </a:lnSpc>
              <a:defRPr sz="1500"/>
            </a:lvl4pPr>
            <a:lvl5pPr>
              <a:lnSpc>
                <a:spcPct val="120000"/>
              </a:lnSpc>
              <a:defRPr sz="938"/>
            </a:lvl5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tekst 10">
            <a:extLst>
              <a:ext uri="{FF2B5EF4-FFF2-40B4-BE49-F238E27FC236}">
                <a16:creationId xmlns:a16="http://schemas.microsoft.com/office/drawing/2014/main" id="{396355B5-7799-238B-D492-E71905CB37E2}"/>
              </a:ext>
            </a:extLst>
          </p:cNvPr>
          <p:cNvSpPr>
            <a:spLocks noGrp="1"/>
          </p:cNvSpPr>
          <p:nvPr>
            <p:ph type="body" sz="quarter" idx="16" hasCustomPrompt="1"/>
          </p:nvPr>
        </p:nvSpPr>
        <p:spPr>
          <a:xfrm>
            <a:off x="6001581" y="1883051"/>
            <a:ext cx="2215906" cy="309563"/>
          </a:xfrm>
        </p:spPr>
        <p:txBody>
          <a:bodyPr/>
          <a:lstStyle>
            <a:lvl1pPr>
              <a:defRPr sz="1500">
                <a:solidFill>
                  <a:schemeClr val="accent1"/>
                </a:solidFill>
              </a:defRPr>
            </a:lvl1pPr>
            <a:lvl2pPr marL="0" indent="0">
              <a:buNone/>
              <a:defRPr/>
            </a:lvl2pPr>
          </a:lstStyle>
          <a:p>
            <a:pPr lvl="0"/>
            <a:r>
              <a:rPr lang="nl-NL" dirty="0" err="1"/>
              <a:t>Subheader</a:t>
            </a:r>
            <a:endParaRPr lang="nl-NL" dirty="0"/>
          </a:p>
        </p:txBody>
      </p:sp>
      <p:sp>
        <p:nvSpPr>
          <p:cNvPr id="16" name="Tijdelijke aanduiding voor inhoud 2">
            <a:extLst>
              <a:ext uri="{FF2B5EF4-FFF2-40B4-BE49-F238E27FC236}">
                <a16:creationId xmlns:a16="http://schemas.microsoft.com/office/drawing/2014/main" id="{8097E012-5D9A-FAC8-E86D-7A6B0E160181}"/>
              </a:ext>
            </a:extLst>
          </p:cNvPr>
          <p:cNvSpPr>
            <a:spLocks noGrp="1"/>
          </p:cNvSpPr>
          <p:nvPr>
            <p:ph idx="17" hasCustomPrompt="1"/>
          </p:nvPr>
        </p:nvSpPr>
        <p:spPr>
          <a:xfrm>
            <a:off x="3463841" y="2192614"/>
            <a:ext cx="2215905" cy="2296043"/>
          </a:xfrm>
        </p:spPr>
        <p:txBody>
          <a:bodyPr/>
          <a:lstStyle>
            <a:lvl1pPr>
              <a:lnSpc>
                <a:spcPct val="120000"/>
              </a:lnSpc>
              <a:defRPr sz="938" baseline="0"/>
            </a:lvl1pPr>
            <a:lvl2pPr>
              <a:lnSpc>
                <a:spcPct val="120000"/>
              </a:lnSpc>
              <a:defRPr sz="938"/>
            </a:lvl2pPr>
            <a:lvl3pPr>
              <a:lnSpc>
                <a:spcPct val="120000"/>
              </a:lnSpc>
              <a:defRPr sz="938"/>
            </a:lvl3pPr>
            <a:lvl4pPr>
              <a:lnSpc>
                <a:spcPct val="120000"/>
              </a:lnSpc>
              <a:defRPr sz="1500"/>
            </a:lvl4pPr>
            <a:lvl5pPr>
              <a:lnSpc>
                <a:spcPct val="120000"/>
              </a:lnSpc>
              <a:defRPr sz="938"/>
            </a:lvl5pPr>
          </a:lstStyle>
          <a:p>
            <a:pPr lvl="0"/>
            <a:r>
              <a:rPr lang="nl-NL" dirty="0"/>
              <a:t>Klik om tekst toe te voegen. Klik op de knop “Volgende tekstopmaak” als je een opsomming of genummerde lijst wilt typen (zie ook de dia met tips).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10">
            <a:extLst>
              <a:ext uri="{FF2B5EF4-FFF2-40B4-BE49-F238E27FC236}">
                <a16:creationId xmlns:a16="http://schemas.microsoft.com/office/drawing/2014/main" id="{6A18641A-BCB2-3271-62CF-1D710283E0A0}"/>
              </a:ext>
            </a:extLst>
          </p:cNvPr>
          <p:cNvSpPr>
            <a:spLocks noGrp="1"/>
          </p:cNvSpPr>
          <p:nvPr>
            <p:ph type="body" sz="quarter" idx="18" hasCustomPrompt="1"/>
          </p:nvPr>
        </p:nvSpPr>
        <p:spPr>
          <a:xfrm>
            <a:off x="3463635" y="1883050"/>
            <a:ext cx="2215906" cy="309563"/>
          </a:xfrm>
        </p:spPr>
        <p:txBody>
          <a:bodyPr/>
          <a:lstStyle>
            <a:lvl1pPr>
              <a:defRPr sz="1500">
                <a:solidFill>
                  <a:schemeClr val="accent1"/>
                </a:solidFill>
              </a:defRPr>
            </a:lvl1pPr>
            <a:lvl2pPr marL="0" indent="0">
              <a:buNone/>
              <a:defRPr/>
            </a:lvl2pPr>
          </a:lstStyle>
          <a:p>
            <a:pPr lvl="0"/>
            <a:r>
              <a:rPr lang="nl-NL" dirty="0" err="1"/>
              <a:t>Subheader</a:t>
            </a:r>
            <a:endParaRPr lang="nl-NL" dirty="0"/>
          </a:p>
        </p:txBody>
      </p:sp>
    </p:spTree>
    <p:extLst>
      <p:ext uri="{BB962C8B-B14F-4D97-AF65-F5344CB8AC3E}">
        <p14:creationId xmlns:p14="http://schemas.microsoft.com/office/powerpoint/2010/main" val="21879039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26306" y="1258169"/>
            <a:ext cx="7291389" cy="561218"/>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926306" y="1922998"/>
            <a:ext cx="7291389" cy="2565659"/>
          </a:xfrm>
          <a:prstGeom prst="rect">
            <a:avLst/>
          </a:prstGeom>
        </p:spPr>
        <p:txBody>
          <a:bodyPr vert="horz" lIns="0" tIns="0" rIns="0" bIns="0" rtlCol="0">
            <a:noAutofit/>
          </a:bodyPr>
          <a:lstStyle/>
          <a:p>
            <a:pPr lvl="0"/>
            <a:r>
              <a:rPr lang="nl-NL" dirty="0"/>
              <a:t>Klik om een tekst toe te voegen. Zie de pagina met tips voor het kiezen van een andere tekstopmaak. </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p:txBody>
      </p:sp>
      <p:sp>
        <p:nvSpPr>
          <p:cNvPr id="4" name="Tijdelijke aanduiding voor datum 3"/>
          <p:cNvSpPr>
            <a:spLocks noGrp="1"/>
          </p:cNvSpPr>
          <p:nvPr>
            <p:ph type="dt" sz="half" idx="2"/>
          </p:nvPr>
        </p:nvSpPr>
        <p:spPr>
          <a:xfrm>
            <a:off x="926307" y="5261871"/>
            <a:ext cx="1759744" cy="273844"/>
          </a:xfrm>
          <a:prstGeom prst="rect">
            <a:avLst/>
          </a:prstGeom>
        </p:spPr>
        <p:txBody>
          <a:bodyPr vert="horz" lIns="0" tIns="0" rIns="0" bIns="0" rtlCol="0" anchor="ctr">
            <a:noAutofit/>
          </a:bodyPr>
          <a:lstStyle>
            <a:lvl1pPr algn="l">
              <a:defRPr sz="900">
                <a:solidFill>
                  <a:schemeClr val="tx2"/>
                </a:solidFill>
              </a:defRPr>
            </a:lvl1pPr>
          </a:lstStyle>
          <a:p>
            <a:fld id="{41F16E72-1664-4A34-AF1C-0DAFBCCDF53E}" type="datetimeFigureOut">
              <a:rPr lang="nl-NL" smtClean="0"/>
              <a:t>28-04-2025</a:t>
            </a:fld>
            <a:endParaRPr lang="nl-NL"/>
          </a:p>
        </p:txBody>
      </p:sp>
      <p:sp>
        <p:nvSpPr>
          <p:cNvPr id="5" name="Tijdelijke aanduiding voor voettekst 4"/>
          <p:cNvSpPr>
            <a:spLocks noGrp="1"/>
          </p:cNvSpPr>
          <p:nvPr>
            <p:ph type="ftr" sz="quarter" idx="3"/>
          </p:nvPr>
        </p:nvSpPr>
        <p:spPr>
          <a:xfrm>
            <a:off x="3028951" y="5261871"/>
            <a:ext cx="3086100" cy="273844"/>
          </a:xfrm>
          <a:prstGeom prst="rect">
            <a:avLst/>
          </a:prstGeom>
        </p:spPr>
        <p:txBody>
          <a:bodyPr vert="horz" lIns="0" tIns="0" rIns="0" bIns="0" rtlCol="0" anchor="ctr">
            <a:noAutofit/>
          </a:bodyPr>
          <a:lstStyle>
            <a:lvl1pPr algn="ctr">
              <a:defRPr sz="900">
                <a:solidFill>
                  <a:schemeClr val="tx2"/>
                </a:solidFill>
              </a:defRPr>
            </a:lvl1pPr>
          </a:lstStyle>
          <a:p>
            <a:endParaRPr lang="nl-NL"/>
          </a:p>
        </p:txBody>
      </p:sp>
      <p:sp>
        <p:nvSpPr>
          <p:cNvPr id="6" name="Tijdelijke aanduiding voor dianummer 5"/>
          <p:cNvSpPr>
            <a:spLocks noGrp="1"/>
          </p:cNvSpPr>
          <p:nvPr>
            <p:ph type="sldNum" sz="quarter" idx="4"/>
          </p:nvPr>
        </p:nvSpPr>
        <p:spPr>
          <a:xfrm>
            <a:off x="6457951" y="5261871"/>
            <a:ext cx="1759745" cy="273844"/>
          </a:xfrm>
          <a:prstGeom prst="rect">
            <a:avLst/>
          </a:prstGeom>
        </p:spPr>
        <p:txBody>
          <a:bodyPr vert="horz" lIns="0" tIns="0" rIns="0" bIns="0" rtlCol="0" anchor="ctr">
            <a:noAutofit/>
          </a:bodyPr>
          <a:lstStyle>
            <a:lvl1pPr algn="r">
              <a:defRPr sz="900">
                <a:solidFill>
                  <a:schemeClr val="tx2"/>
                </a:solidFill>
              </a:defRPr>
            </a:lvl1pPr>
          </a:lstStyle>
          <a:p>
            <a:fld id="{00000000-1234-1234-1234-123412341234}" type="slidenum">
              <a:rPr lang="uk-UA" smtClean="0"/>
              <a:pPr/>
              <a:t>‹nr.›</a:t>
            </a:fld>
            <a:endParaRPr lang="uk-UA" dirty="0"/>
          </a:p>
        </p:txBody>
      </p:sp>
      <p:sp>
        <p:nvSpPr>
          <p:cNvPr id="24" name="Rechthoek 23"/>
          <p:cNvSpPr/>
          <p:nvPr/>
        </p:nvSpPr>
        <p:spPr>
          <a:xfrm>
            <a:off x="0" y="-264033"/>
            <a:ext cx="90780" cy="18573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5" name="Rechthoek 24"/>
          <p:cNvSpPr/>
          <p:nvPr/>
        </p:nvSpPr>
        <p:spPr>
          <a:xfrm>
            <a:off x="130313" y="-264033"/>
            <a:ext cx="90780" cy="185738"/>
          </a:xfrm>
          <a:prstGeom prst="rect">
            <a:avLst/>
          </a:prstGeom>
          <a:solidFill>
            <a:schemeClr val="tx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6" name="Rechthoek 25"/>
          <p:cNvSpPr/>
          <p:nvPr/>
        </p:nvSpPr>
        <p:spPr>
          <a:xfrm>
            <a:off x="390940" y="-264033"/>
            <a:ext cx="90780" cy="185738"/>
          </a:xfrm>
          <a:prstGeom prst="rect">
            <a:avLst/>
          </a:prstGeom>
          <a:solidFill>
            <a:schemeClr val="tx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7" name="Rechthoek 26"/>
          <p:cNvSpPr/>
          <p:nvPr/>
        </p:nvSpPr>
        <p:spPr>
          <a:xfrm>
            <a:off x="781880" y="-264033"/>
            <a:ext cx="90780" cy="185738"/>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8" name="Rechthoek 27"/>
          <p:cNvSpPr/>
          <p:nvPr/>
        </p:nvSpPr>
        <p:spPr>
          <a:xfrm>
            <a:off x="912193" y="-264033"/>
            <a:ext cx="90780" cy="185738"/>
          </a:xfrm>
          <a:prstGeom prst="rect">
            <a:avLst/>
          </a:prstGeom>
          <a:solidFill>
            <a:schemeClr val="accent4"/>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9" name="Rechthoek 28"/>
          <p:cNvSpPr/>
          <p:nvPr/>
        </p:nvSpPr>
        <p:spPr>
          <a:xfrm>
            <a:off x="1172820" y="-264033"/>
            <a:ext cx="90780" cy="185738"/>
          </a:xfrm>
          <a:prstGeom prst="rect">
            <a:avLst/>
          </a:prstGeom>
          <a:solidFill>
            <a:schemeClr val="accent6"/>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0" name="Rechthoek 29"/>
          <p:cNvSpPr/>
          <p:nvPr/>
        </p:nvSpPr>
        <p:spPr>
          <a:xfrm>
            <a:off x="1042506" y="-264033"/>
            <a:ext cx="90780" cy="185738"/>
          </a:xfrm>
          <a:prstGeom prst="rect">
            <a:avLst/>
          </a:prstGeom>
          <a:solidFill>
            <a:schemeClr val="accent5"/>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1" name="Rechthoek 30"/>
          <p:cNvSpPr/>
          <p:nvPr/>
        </p:nvSpPr>
        <p:spPr>
          <a:xfrm>
            <a:off x="260627" y="-264033"/>
            <a:ext cx="90780" cy="185738"/>
          </a:xfrm>
          <a:prstGeom prst="rect">
            <a:avLst/>
          </a:prstGeom>
          <a:solidFill>
            <a:schemeClr val="bg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2" name="Rechthoek 31"/>
          <p:cNvSpPr/>
          <p:nvPr/>
        </p:nvSpPr>
        <p:spPr>
          <a:xfrm>
            <a:off x="521253" y="-264033"/>
            <a:ext cx="90780" cy="185738"/>
          </a:xfrm>
          <a:prstGeom prst="rect">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3" name="Rechthoek 32"/>
          <p:cNvSpPr/>
          <p:nvPr/>
        </p:nvSpPr>
        <p:spPr>
          <a:xfrm>
            <a:off x="651566" y="-264033"/>
            <a:ext cx="90780" cy="185738"/>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Tree>
    <p:extLst>
      <p:ext uri="{BB962C8B-B14F-4D97-AF65-F5344CB8AC3E}">
        <p14:creationId xmlns:p14="http://schemas.microsoft.com/office/powerpoint/2010/main" val="113665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ransition>
    <p:fade thruBlk="1"/>
  </p:transition>
  <p:hf hdr="0" ftr="0" dt="0"/>
  <p:txStyles>
    <p:titleStyle>
      <a:lvl1pPr algn="l" defTabSz="685800" rtl="0" eaLnBrk="1" latinLnBrk="0" hangingPunct="1">
        <a:lnSpc>
          <a:spcPct val="100000"/>
        </a:lnSpc>
        <a:spcBef>
          <a:spcPct val="0"/>
        </a:spcBef>
        <a:buNone/>
        <a:defRPr sz="3375" kern="1200">
          <a:solidFill>
            <a:schemeClr val="accent1"/>
          </a:solidFill>
          <a:latin typeface="+mj-lt"/>
          <a:ea typeface="+mj-ea"/>
          <a:cs typeface="+mj-cs"/>
        </a:defRPr>
      </a:lvl1pPr>
    </p:titleStyle>
    <p:bodyStyle>
      <a:lvl1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1pPr>
      <a:lvl2pPr marL="162000" indent="-162000" algn="l" defTabSz="685800" rtl="0" eaLnBrk="1" latinLnBrk="0" hangingPunct="1">
        <a:lnSpc>
          <a:spcPct val="130000"/>
        </a:lnSpc>
        <a:spcBef>
          <a:spcPts val="0"/>
        </a:spcBef>
        <a:buClr>
          <a:schemeClr val="accent1"/>
        </a:buClr>
        <a:buFont typeface="Wingdings" panose="05000000000000000000" pitchFamily="2" charset="2"/>
        <a:buChar char="§"/>
        <a:defRPr sz="1050" kern="1200">
          <a:solidFill>
            <a:schemeClr val="tx1"/>
          </a:solidFill>
          <a:latin typeface="+mn-lt"/>
          <a:ea typeface="+mn-ea"/>
          <a:cs typeface="+mn-cs"/>
        </a:defRPr>
      </a:lvl2pPr>
      <a:lvl3pPr marL="162000" indent="-162000" algn="l" defTabSz="685800" rtl="0" eaLnBrk="1" latinLnBrk="0" hangingPunct="1">
        <a:lnSpc>
          <a:spcPct val="130000"/>
        </a:lnSpc>
        <a:spcBef>
          <a:spcPts val="0"/>
        </a:spcBef>
        <a:buClr>
          <a:schemeClr val="accent1"/>
        </a:buClr>
        <a:buFont typeface="+mj-lt"/>
        <a:buAutoNum type="arabicPeriod"/>
        <a:defRPr sz="1050" kern="1200">
          <a:solidFill>
            <a:schemeClr val="tx1"/>
          </a:solidFill>
          <a:latin typeface="+mn-lt"/>
          <a:ea typeface="+mn-ea"/>
          <a:cs typeface="+mn-cs"/>
        </a:defRPr>
      </a:lvl3pPr>
      <a:lvl4pPr marL="0" indent="0" algn="l" defTabSz="685800" rtl="0" eaLnBrk="1" latinLnBrk="0" hangingPunct="1">
        <a:lnSpc>
          <a:spcPct val="130000"/>
        </a:lnSpc>
        <a:spcBef>
          <a:spcPts val="0"/>
        </a:spcBef>
        <a:buFont typeface="Arial" panose="020B0604020202020204" pitchFamily="34" charset="0"/>
        <a:buNone/>
        <a:defRPr sz="1500" kern="1200">
          <a:solidFill>
            <a:schemeClr val="accent1"/>
          </a:solidFill>
          <a:latin typeface="+mn-lt"/>
          <a:ea typeface="+mn-ea"/>
          <a:cs typeface="+mn-cs"/>
        </a:defRPr>
      </a:lvl4pPr>
      <a:lvl5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5pPr>
      <a:lvl6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78">
          <p15:clr>
            <a:srgbClr val="F26B43"/>
          </p15:clr>
        </p15:guide>
        <p15:guide id="4" pos="6902">
          <p15:clr>
            <a:srgbClr val="F26B43"/>
          </p15:clr>
        </p15:guide>
        <p15:guide id="5" orient="horz" pos="3770">
          <p15:clr>
            <a:srgbClr val="F26B43"/>
          </p15:clr>
        </p15:guide>
        <p15:guide id="6" pos="3500">
          <p15:clr>
            <a:srgbClr val="F26B43"/>
          </p15:clr>
        </p15:guide>
        <p15:guide id="7" pos="4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ensioenbooster.n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D2547-5542-F5B9-1566-D1F5D82ACF04}"/>
              </a:ext>
            </a:extLst>
          </p:cNvPr>
          <p:cNvSpPr>
            <a:spLocks noGrp="1"/>
          </p:cNvSpPr>
          <p:nvPr>
            <p:ph type="ctrTitle"/>
          </p:nvPr>
        </p:nvSpPr>
        <p:spPr>
          <a:xfrm>
            <a:off x="926306" y="1146878"/>
            <a:ext cx="4582395" cy="1790700"/>
          </a:xfrm>
        </p:spPr>
        <p:txBody>
          <a:bodyPr/>
          <a:lstStyle/>
          <a:p>
            <a:r>
              <a:rPr lang="nl-NL" sz="3200" dirty="0"/>
              <a:t>Vermogensopbouw &amp; begeleiding</a:t>
            </a:r>
          </a:p>
        </p:txBody>
      </p:sp>
      <p:sp>
        <p:nvSpPr>
          <p:cNvPr id="3" name="Tijdelijke aanduiding voor dianummer 2">
            <a:extLst>
              <a:ext uri="{FF2B5EF4-FFF2-40B4-BE49-F238E27FC236}">
                <a16:creationId xmlns:a16="http://schemas.microsoft.com/office/drawing/2014/main" id="{59FE68BA-B017-50F1-18E8-D952E3F4031A}"/>
              </a:ext>
            </a:extLst>
          </p:cNvPr>
          <p:cNvSpPr>
            <a:spLocks noGrp="1"/>
          </p:cNvSpPr>
          <p:nvPr>
            <p:ph type="sldNum" sz="quarter" idx="12"/>
          </p:nvPr>
        </p:nvSpPr>
        <p:spPr/>
        <p:txBody>
          <a:bodyPr/>
          <a:lstStyle/>
          <a:p>
            <a:fld id="{00000000-1234-1234-1234-123412341234}" type="slidenum">
              <a:rPr lang="uk-UA" smtClean="0"/>
              <a:pPr/>
              <a:t>1</a:t>
            </a:fld>
            <a:endParaRPr lang="uk-UA" dirty="0"/>
          </a:p>
        </p:txBody>
      </p:sp>
      <p:sp>
        <p:nvSpPr>
          <p:cNvPr id="5" name="Tijdelijke aanduiding voor tekst 4">
            <a:extLst>
              <a:ext uri="{FF2B5EF4-FFF2-40B4-BE49-F238E27FC236}">
                <a16:creationId xmlns:a16="http://schemas.microsoft.com/office/drawing/2014/main" id="{8AA05D27-14CE-4D9F-E30A-591EBD6384FE}"/>
              </a:ext>
            </a:extLst>
          </p:cNvPr>
          <p:cNvSpPr>
            <a:spLocks noGrp="1"/>
          </p:cNvSpPr>
          <p:nvPr>
            <p:ph type="body" sz="quarter" idx="14"/>
          </p:nvPr>
        </p:nvSpPr>
        <p:spPr/>
        <p:txBody>
          <a:bodyPr/>
          <a:lstStyle/>
          <a:p>
            <a:endParaRPr lang="nl-NL"/>
          </a:p>
        </p:txBody>
      </p:sp>
      <p:sp>
        <p:nvSpPr>
          <p:cNvPr id="6" name="Tijdelijke aanduiding voor tekst 5">
            <a:extLst>
              <a:ext uri="{FF2B5EF4-FFF2-40B4-BE49-F238E27FC236}">
                <a16:creationId xmlns:a16="http://schemas.microsoft.com/office/drawing/2014/main" id="{9461C002-B257-48BA-4C71-6340259147FC}"/>
              </a:ext>
            </a:extLst>
          </p:cNvPr>
          <p:cNvSpPr>
            <a:spLocks noGrp="1"/>
          </p:cNvSpPr>
          <p:nvPr>
            <p:ph type="body" sz="quarter" idx="15"/>
          </p:nvPr>
        </p:nvSpPr>
        <p:spPr/>
        <p:txBody>
          <a:bodyPr/>
          <a:lstStyle/>
          <a:p>
            <a:endParaRPr lang="nl-NL"/>
          </a:p>
        </p:txBody>
      </p:sp>
      <p:sp>
        <p:nvSpPr>
          <p:cNvPr id="7" name="Tijdelijke aanduiding voor tekst 6">
            <a:extLst>
              <a:ext uri="{FF2B5EF4-FFF2-40B4-BE49-F238E27FC236}">
                <a16:creationId xmlns:a16="http://schemas.microsoft.com/office/drawing/2014/main" id="{73903F9C-9E61-95A2-DCD9-C3BA76B8E02C}"/>
              </a:ext>
            </a:extLst>
          </p:cNvPr>
          <p:cNvSpPr>
            <a:spLocks noGrp="1"/>
          </p:cNvSpPr>
          <p:nvPr>
            <p:ph type="body" sz="quarter" idx="16"/>
          </p:nvPr>
        </p:nvSpPr>
        <p:spPr/>
        <p:txBody>
          <a:bodyPr/>
          <a:lstStyle/>
          <a:p>
            <a:endParaRPr lang="nl-NL"/>
          </a:p>
        </p:txBody>
      </p:sp>
      <p:sp>
        <p:nvSpPr>
          <p:cNvPr id="8" name="Rechthoek 7">
            <a:extLst>
              <a:ext uri="{FF2B5EF4-FFF2-40B4-BE49-F238E27FC236}">
                <a16:creationId xmlns:a16="http://schemas.microsoft.com/office/drawing/2014/main" id="{97779A6F-361B-ED9C-7E52-08AF2233FE95}"/>
              </a:ext>
            </a:extLst>
          </p:cNvPr>
          <p:cNvSpPr/>
          <p:nvPr/>
        </p:nvSpPr>
        <p:spPr>
          <a:xfrm>
            <a:off x="6457951" y="3891776"/>
            <a:ext cx="2295756" cy="11262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9952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E2CEA-1A03-6D7D-3B6B-11928BC91885}"/>
              </a:ext>
            </a:extLst>
          </p:cNvPr>
          <p:cNvSpPr>
            <a:spLocks noGrp="1"/>
          </p:cNvSpPr>
          <p:nvPr>
            <p:ph type="title"/>
          </p:nvPr>
        </p:nvSpPr>
        <p:spPr>
          <a:xfrm>
            <a:off x="789411" y="497283"/>
            <a:ext cx="7291389" cy="561218"/>
          </a:xfrm>
        </p:spPr>
        <p:txBody>
          <a:bodyPr/>
          <a:lstStyle/>
          <a:p>
            <a:r>
              <a:rPr lang="nl-NL" sz="2400" dirty="0">
                <a:latin typeface="Source Sans Pro" charset="0"/>
                <a:ea typeface="Source Sans Pro" charset="0"/>
                <a:cs typeface="Source Sans Pro" charset="0"/>
              </a:rPr>
              <a:t>Langere looptijd = kleinere kans laag rendement</a:t>
            </a:r>
            <a:br>
              <a:rPr lang="nl-NL" sz="2400" dirty="0"/>
            </a:br>
            <a:endParaRPr lang="nl-NL" sz="2400" dirty="0"/>
          </a:p>
        </p:txBody>
      </p:sp>
      <p:sp>
        <p:nvSpPr>
          <p:cNvPr id="4" name="Tijdelijke aanduiding voor dianummer 3">
            <a:extLst>
              <a:ext uri="{FF2B5EF4-FFF2-40B4-BE49-F238E27FC236}">
                <a16:creationId xmlns:a16="http://schemas.microsoft.com/office/drawing/2014/main" id="{9688523A-7A7E-D9E4-01DB-9503F695AADE}"/>
              </a:ext>
            </a:extLst>
          </p:cNvPr>
          <p:cNvSpPr>
            <a:spLocks noGrp="1"/>
          </p:cNvSpPr>
          <p:nvPr>
            <p:ph type="sldNum" sz="quarter" idx="12"/>
          </p:nvPr>
        </p:nvSpPr>
        <p:spPr/>
        <p:txBody>
          <a:bodyPr/>
          <a:lstStyle/>
          <a:p>
            <a:fld id="{00000000-1234-1234-1234-123412341234}" type="slidenum">
              <a:rPr lang="uk-UA" smtClean="0"/>
              <a:pPr/>
              <a:t>10</a:t>
            </a:fld>
            <a:endParaRPr lang="uk-UA" dirty="0"/>
          </a:p>
        </p:txBody>
      </p:sp>
      <p:pic>
        <p:nvPicPr>
          <p:cNvPr id="6" name="Afbeelding 5">
            <a:extLst>
              <a:ext uri="{FF2B5EF4-FFF2-40B4-BE49-F238E27FC236}">
                <a16:creationId xmlns:a16="http://schemas.microsoft.com/office/drawing/2014/main" id="{D9792A5D-9472-76E8-C0F9-A96C73185CAF}"/>
              </a:ext>
            </a:extLst>
          </p:cNvPr>
          <p:cNvPicPr>
            <a:picLocks noChangeAspect="1"/>
          </p:cNvPicPr>
          <p:nvPr/>
        </p:nvPicPr>
        <p:blipFill>
          <a:blip r:embed="rId3"/>
          <a:stretch>
            <a:fillRect/>
          </a:stretch>
        </p:blipFill>
        <p:spPr>
          <a:xfrm>
            <a:off x="789411" y="1058501"/>
            <a:ext cx="5668540" cy="3816763"/>
          </a:xfrm>
          <a:prstGeom prst="rect">
            <a:avLst/>
          </a:prstGeom>
        </p:spPr>
      </p:pic>
    </p:spTree>
    <p:extLst>
      <p:ext uri="{BB962C8B-B14F-4D97-AF65-F5344CB8AC3E}">
        <p14:creationId xmlns:p14="http://schemas.microsoft.com/office/powerpoint/2010/main" val="41006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93BF7-282E-DD97-11E3-7E6932DAE94C}"/>
              </a:ext>
            </a:extLst>
          </p:cNvPr>
          <p:cNvSpPr>
            <a:spLocks noGrp="1"/>
          </p:cNvSpPr>
          <p:nvPr>
            <p:ph type="title"/>
          </p:nvPr>
        </p:nvSpPr>
        <p:spPr/>
        <p:txBody>
          <a:bodyPr/>
          <a:lstStyle/>
          <a:p>
            <a:r>
              <a:rPr lang="nl-NL" dirty="0"/>
              <a:t>Eerder beginnen</a:t>
            </a:r>
          </a:p>
        </p:txBody>
      </p:sp>
      <p:sp>
        <p:nvSpPr>
          <p:cNvPr id="3" name="Tijdelijke aanduiding voor dianummer 2">
            <a:extLst>
              <a:ext uri="{FF2B5EF4-FFF2-40B4-BE49-F238E27FC236}">
                <a16:creationId xmlns:a16="http://schemas.microsoft.com/office/drawing/2014/main" id="{5199D234-DC61-AAEE-7E5D-583BC38E5E96}"/>
              </a:ext>
            </a:extLst>
          </p:cNvPr>
          <p:cNvSpPr>
            <a:spLocks noGrp="1"/>
          </p:cNvSpPr>
          <p:nvPr>
            <p:ph type="sldNum" sz="quarter" idx="12"/>
          </p:nvPr>
        </p:nvSpPr>
        <p:spPr/>
        <p:txBody>
          <a:bodyPr/>
          <a:lstStyle/>
          <a:p>
            <a:fld id="{00000000-1234-1234-1234-123412341234}" type="slidenum">
              <a:rPr lang="uk-UA" smtClean="0"/>
              <a:pPr/>
              <a:t>11</a:t>
            </a:fld>
            <a:endParaRPr lang="uk-UA" dirty="0"/>
          </a:p>
        </p:txBody>
      </p:sp>
      <p:sp>
        <p:nvSpPr>
          <p:cNvPr id="4" name="Tijdelijke aanduiding voor tekst 3">
            <a:extLst>
              <a:ext uri="{FF2B5EF4-FFF2-40B4-BE49-F238E27FC236}">
                <a16:creationId xmlns:a16="http://schemas.microsoft.com/office/drawing/2014/main" id="{3C6B5D6D-6DD7-868F-6697-AAC59EFA9173}"/>
              </a:ext>
            </a:extLst>
          </p:cNvPr>
          <p:cNvSpPr>
            <a:spLocks noGrp="1"/>
          </p:cNvSpPr>
          <p:nvPr>
            <p:ph type="body" sz="quarter" idx="13"/>
          </p:nvPr>
        </p:nvSpPr>
        <p:spPr/>
        <p:txBody>
          <a:bodyPr/>
          <a:lstStyle/>
          <a:p>
            <a:r>
              <a:rPr lang="nl-NL" dirty="0"/>
              <a:t>Waarom en wat doet het?</a:t>
            </a:r>
          </a:p>
        </p:txBody>
      </p:sp>
      <p:sp>
        <p:nvSpPr>
          <p:cNvPr id="5" name="Tijdelijke aanduiding voor tekst 4">
            <a:extLst>
              <a:ext uri="{FF2B5EF4-FFF2-40B4-BE49-F238E27FC236}">
                <a16:creationId xmlns:a16="http://schemas.microsoft.com/office/drawing/2014/main" id="{7D8E1851-3F27-8B3F-D3E2-415442F93C3D}"/>
              </a:ext>
            </a:extLst>
          </p:cNvPr>
          <p:cNvSpPr>
            <a:spLocks noGrp="1"/>
          </p:cNvSpPr>
          <p:nvPr>
            <p:ph type="body" sz="quarter" idx="14"/>
          </p:nvPr>
        </p:nvSpPr>
        <p:spPr/>
        <p:txBody>
          <a:bodyPr/>
          <a:lstStyle/>
          <a:p>
            <a:r>
              <a:rPr lang="nl-NL" dirty="0"/>
              <a:t>Voorbeeld van een mixportefeuille met 5% rendement en </a:t>
            </a:r>
            <a:r>
              <a:rPr lang="nl-NL" sz="1050" dirty="0"/>
              <a:t>€ 300 inleg per maand.</a:t>
            </a:r>
          </a:p>
          <a:p>
            <a:endParaRPr lang="nl-NL" dirty="0"/>
          </a:p>
          <a:p>
            <a:r>
              <a:rPr lang="nl-NL" dirty="0"/>
              <a:t>Na 40 jaar: Eindkapitaal </a:t>
            </a:r>
            <a:r>
              <a:rPr lang="nl-NL" sz="1050" dirty="0"/>
              <a:t>€  456.000</a:t>
            </a:r>
          </a:p>
          <a:p>
            <a:r>
              <a:rPr lang="nl-NL" dirty="0"/>
              <a:t>Na 30 jaar: Eindkapitaal </a:t>
            </a:r>
            <a:r>
              <a:rPr lang="nl-NL" sz="1050" dirty="0"/>
              <a:t>€ 251.000</a:t>
            </a:r>
          </a:p>
          <a:p>
            <a:endParaRPr lang="nl-NL" dirty="0"/>
          </a:p>
          <a:p>
            <a:r>
              <a:rPr lang="nl-NL" dirty="0"/>
              <a:t>Welk bedrag moet je jaarlijks inleggen om na 20 jaar op de </a:t>
            </a:r>
            <a:r>
              <a:rPr lang="nl-NL" sz="1050" dirty="0"/>
              <a:t>€ 456.000 te komen?</a:t>
            </a:r>
          </a:p>
          <a:p>
            <a:r>
              <a:rPr lang="nl-NL" sz="1050" dirty="0"/>
              <a:t>€</a:t>
            </a:r>
            <a:r>
              <a:rPr lang="nl-NL" sz="1050" b="1" dirty="0"/>
              <a:t> </a:t>
            </a:r>
            <a:r>
              <a:rPr lang="nl-NL" sz="1050" dirty="0"/>
              <a:t>1.050</a:t>
            </a:r>
          </a:p>
          <a:p>
            <a:endParaRPr lang="nl-NL" b="1" dirty="0"/>
          </a:p>
          <a:p>
            <a:endParaRPr lang="nl-NL" b="1" dirty="0"/>
          </a:p>
          <a:p>
            <a:r>
              <a:rPr lang="nl-NL" dirty="0"/>
              <a:t>Bereken het zelf op: </a:t>
            </a:r>
            <a:r>
              <a:rPr lang="nl-NL" sz="1050" dirty="0">
                <a:solidFill>
                  <a:srgbClr val="FF0000"/>
                </a:solidFill>
                <a:hlinkClick r:id="rId3">
                  <a:extLst>
                    <a:ext uri="{A12FA001-AC4F-418D-AE19-62706E023703}">
                      <ahyp:hlinkClr xmlns:ahyp="http://schemas.microsoft.com/office/drawing/2018/hyperlinkcolor" val="tx"/>
                    </a:ext>
                  </a:extLst>
                </a:hlinkClick>
              </a:rPr>
              <a:t>www.pensioenbooster.nl</a:t>
            </a:r>
            <a:endParaRPr lang="nl-NL" dirty="0"/>
          </a:p>
        </p:txBody>
      </p:sp>
    </p:spTree>
    <p:extLst>
      <p:ext uri="{BB962C8B-B14F-4D97-AF65-F5344CB8AC3E}">
        <p14:creationId xmlns:p14="http://schemas.microsoft.com/office/powerpoint/2010/main" val="224721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11544-B4BF-34BA-3815-CAF6C19D42DE}"/>
              </a:ext>
            </a:extLst>
          </p:cNvPr>
          <p:cNvSpPr>
            <a:spLocks noGrp="1"/>
          </p:cNvSpPr>
          <p:nvPr>
            <p:ph type="title"/>
          </p:nvPr>
        </p:nvSpPr>
        <p:spPr/>
        <p:txBody>
          <a:bodyPr/>
          <a:lstStyle/>
          <a:p>
            <a:r>
              <a:rPr lang="nl-NL" dirty="0"/>
              <a:t>Financieel adviseur</a:t>
            </a:r>
          </a:p>
        </p:txBody>
      </p:sp>
      <p:sp>
        <p:nvSpPr>
          <p:cNvPr id="3" name="Tijdelijke aanduiding voor inhoud 2">
            <a:extLst>
              <a:ext uri="{FF2B5EF4-FFF2-40B4-BE49-F238E27FC236}">
                <a16:creationId xmlns:a16="http://schemas.microsoft.com/office/drawing/2014/main" id="{B42F8784-3C57-B29C-2E05-8CCBCBBBEE75}"/>
              </a:ext>
            </a:extLst>
          </p:cNvPr>
          <p:cNvSpPr>
            <a:spLocks noGrp="1"/>
          </p:cNvSpPr>
          <p:nvPr>
            <p:ph idx="1"/>
          </p:nvPr>
        </p:nvSpPr>
        <p:spPr/>
        <p:txBody>
          <a:bodyPr/>
          <a:lstStyle/>
          <a:p>
            <a:pPr marL="171450" indent="-171450">
              <a:buFont typeface="Arial" panose="020B0604020202020204" pitchFamily="34" charset="0"/>
              <a:buChar char="•"/>
            </a:pPr>
            <a:r>
              <a:rPr lang="nl-NL" dirty="0"/>
              <a:t>Behoeden van de klant voor verkeerde keuzes					2,0%</a:t>
            </a:r>
          </a:p>
          <a:p>
            <a:pPr marL="171450" indent="-171450">
              <a:buFont typeface="Arial" panose="020B0604020202020204" pitchFamily="34" charset="0"/>
              <a:buChar char="•"/>
            </a:pPr>
            <a:r>
              <a:rPr lang="nl-NL" dirty="0"/>
              <a:t>Opstellen van een financieel plan en doorlopende begeleiding			0,5%</a:t>
            </a:r>
          </a:p>
          <a:p>
            <a:pPr marL="171450" indent="-171450">
              <a:buFont typeface="Arial" panose="020B0604020202020204" pitchFamily="34" charset="0"/>
              <a:buChar char="•"/>
            </a:pPr>
            <a:r>
              <a:rPr lang="nl-NL" dirty="0"/>
              <a:t>Optimaliseren belastingdruk						1,0%</a:t>
            </a:r>
          </a:p>
          <a:p>
            <a:pPr marL="171450" indent="-171450">
              <a:buFont typeface="Arial" panose="020B0604020202020204" pitchFamily="34" charset="0"/>
              <a:buChar char="•"/>
            </a:pPr>
            <a:endParaRPr lang="nl-NL" dirty="0"/>
          </a:p>
          <a:p>
            <a:r>
              <a:rPr lang="nl-NL" dirty="0"/>
              <a:t>Totale toegevoegde waarde van een adviseur 3,5%</a:t>
            </a:r>
          </a:p>
        </p:txBody>
      </p:sp>
      <p:sp>
        <p:nvSpPr>
          <p:cNvPr id="4" name="Tijdelijke aanduiding voor dianummer 3">
            <a:extLst>
              <a:ext uri="{FF2B5EF4-FFF2-40B4-BE49-F238E27FC236}">
                <a16:creationId xmlns:a16="http://schemas.microsoft.com/office/drawing/2014/main" id="{D42F2387-D5AA-ADAD-EAEB-EB9C0A2F911B}"/>
              </a:ext>
            </a:extLst>
          </p:cNvPr>
          <p:cNvSpPr>
            <a:spLocks noGrp="1"/>
          </p:cNvSpPr>
          <p:nvPr>
            <p:ph type="sldNum" sz="quarter" idx="12"/>
          </p:nvPr>
        </p:nvSpPr>
        <p:spPr/>
        <p:txBody>
          <a:bodyPr/>
          <a:lstStyle/>
          <a:p>
            <a:fld id="{00000000-1234-1234-1234-123412341234}" type="slidenum">
              <a:rPr lang="uk-UA" smtClean="0"/>
              <a:pPr/>
              <a:t>12</a:t>
            </a:fld>
            <a:endParaRPr lang="uk-UA" dirty="0"/>
          </a:p>
        </p:txBody>
      </p:sp>
      <p:sp>
        <p:nvSpPr>
          <p:cNvPr id="5" name="Tijdelijke aanduiding voor tekst 4">
            <a:extLst>
              <a:ext uri="{FF2B5EF4-FFF2-40B4-BE49-F238E27FC236}">
                <a16:creationId xmlns:a16="http://schemas.microsoft.com/office/drawing/2014/main" id="{477D1A9E-20BE-85F1-671A-465D12158DE3}"/>
              </a:ext>
            </a:extLst>
          </p:cNvPr>
          <p:cNvSpPr>
            <a:spLocks noGrp="1"/>
          </p:cNvSpPr>
          <p:nvPr>
            <p:ph type="body" sz="quarter" idx="13"/>
          </p:nvPr>
        </p:nvSpPr>
        <p:spPr/>
        <p:txBody>
          <a:bodyPr/>
          <a:lstStyle/>
          <a:p>
            <a:r>
              <a:rPr lang="nl-NL" dirty="0"/>
              <a:t>De toegevoegde waarde</a:t>
            </a:r>
          </a:p>
        </p:txBody>
      </p:sp>
      <p:sp>
        <p:nvSpPr>
          <p:cNvPr id="7" name="Tijdelijke aanduiding voor tekst 5">
            <a:extLst>
              <a:ext uri="{FF2B5EF4-FFF2-40B4-BE49-F238E27FC236}">
                <a16:creationId xmlns:a16="http://schemas.microsoft.com/office/drawing/2014/main" id="{2867F2D0-0C57-95DC-98B0-EE70A18D980E}"/>
              </a:ext>
            </a:extLst>
          </p:cNvPr>
          <p:cNvSpPr txBox="1">
            <a:spLocks/>
          </p:cNvSpPr>
          <p:nvPr/>
        </p:nvSpPr>
        <p:spPr>
          <a:xfrm>
            <a:off x="7509986" y="4800494"/>
            <a:ext cx="4752000" cy="523485"/>
          </a:xfrm>
          <a:prstGeom prst="rect">
            <a:avLst/>
          </a:prstGeom>
        </p:spPr>
        <p:txBody>
          <a:bodyPr/>
          <a:lstStyle>
            <a:lvl1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1pPr>
            <a:lvl2pPr marL="162000" indent="-162000" algn="l" defTabSz="685800" rtl="0" eaLnBrk="1" latinLnBrk="0" hangingPunct="1">
              <a:lnSpc>
                <a:spcPct val="130000"/>
              </a:lnSpc>
              <a:spcBef>
                <a:spcPts val="0"/>
              </a:spcBef>
              <a:buClr>
                <a:schemeClr val="accent1"/>
              </a:buClr>
              <a:buFont typeface="Wingdings" panose="05000000000000000000" pitchFamily="2" charset="2"/>
              <a:buChar char="§"/>
              <a:defRPr sz="1050" kern="1200">
                <a:solidFill>
                  <a:schemeClr val="tx1"/>
                </a:solidFill>
                <a:latin typeface="+mn-lt"/>
                <a:ea typeface="+mn-ea"/>
                <a:cs typeface="+mn-cs"/>
              </a:defRPr>
            </a:lvl2pPr>
            <a:lvl3pPr marL="162000" indent="-162000" algn="l" defTabSz="685800" rtl="0" eaLnBrk="1" latinLnBrk="0" hangingPunct="1">
              <a:lnSpc>
                <a:spcPct val="130000"/>
              </a:lnSpc>
              <a:spcBef>
                <a:spcPts val="0"/>
              </a:spcBef>
              <a:buClr>
                <a:schemeClr val="accent1"/>
              </a:buClr>
              <a:buFont typeface="+mj-lt"/>
              <a:buAutoNum type="arabicPeriod"/>
              <a:defRPr sz="1050" kern="1200">
                <a:solidFill>
                  <a:schemeClr val="tx1"/>
                </a:solidFill>
                <a:latin typeface="+mn-lt"/>
                <a:ea typeface="+mn-ea"/>
                <a:cs typeface="+mn-cs"/>
              </a:defRPr>
            </a:lvl3pPr>
            <a:lvl4pPr marL="0" indent="0" algn="l" defTabSz="685800" rtl="0" eaLnBrk="1" latinLnBrk="0" hangingPunct="1">
              <a:lnSpc>
                <a:spcPct val="130000"/>
              </a:lnSpc>
              <a:spcBef>
                <a:spcPts val="0"/>
              </a:spcBef>
              <a:buFont typeface="Arial" panose="020B0604020202020204" pitchFamily="34" charset="0"/>
              <a:buNone/>
              <a:defRPr sz="1500" kern="1200">
                <a:solidFill>
                  <a:schemeClr val="accent1"/>
                </a:solidFill>
                <a:latin typeface="+mn-lt"/>
                <a:ea typeface="+mn-ea"/>
                <a:cs typeface="+mn-cs"/>
              </a:defRPr>
            </a:lvl4pPr>
            <a:lvl5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5pPr>
            <a:lvl6pPr marL="0" indent="0" algn="l" defTabSz="685800" rtl="0" eaLnBrk="1" latinLnBrk="0" hangingPunct="1">
              <a:lnSpc>
                <a:spcPct val="130000"/>
              </a:lnSpc>
              <a:spcBef>
                <a:spcPts val="0"/>
              </a:spcBef>
              <a:buFont typeface="Arial" panose="020B0604020202020204" pitchFamily="34" charset="0"/>
              <a:buNone/>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600" dirty="0">
                <a:latin typeface="Sora" pitchFamily="2" charset="0"/>
                <a:cs typeface="Sora" pitchFamily="2" charset="0"/>
              </a:rPr>
              <a:t>Bron: Brad Jung/Russell </a:t>
            </a:r>
            <a:r>
              <a:rPr lang="nl-NL" sz="600" dirty="0" err="1">
                <a:latin typeface="Sora" pitchFamily="2" charset="0"/>
                <a:cs typeface="Sora" pitchFamily="2" charset="0"/>
              </a:rPr>
              <a:t>Investments</a:t>
            </a:r>
            <a:endParaRPr lang="nl-NL" sz="600" dirty="0">
              <a:latin typeface="Sora" pitchFamily="2" charset="0"/>
              <a:cs typeface="Sora" pitchFamily="2" charset="0"/>
            </a:endParaRPr>
          </a:p>
          <a:p>
            <a:endParaRPr lang="nl-NL" sz="600" dirty="0">
              <a:latin typeface="Sora" pitchFamily="2" charset="0"/>
              <a:cs typeface="Sora" pitchFamily="2" charset="0"/>
            </a:endParaRPr>
          </a:p>
        </p:txBody>
      </p:sp>
    </p:spTree>
    <p:extLst>
      <p:ext uri="{BB962C8B-B14F-4D97-AF65-F5344CB8AC3E}">
        <p14:creationId xmlns:p14="http://schemas.microsoft.com/office/powerpoint/2010/main" val="396878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EF4A9-F862-43DC-0545-05FDE1D5382C}"/>
              </a:ext>
            </a:extLst>
          </p:cNvPr>
          <p:cNvSpPr>
            <a:spLocks noGrp="1"/>
          </p:cNvSpPr>
          <p:nvPr>
            <p:ph type="title"/>
          </p:nvPr>
        </p:nvSpPr>
        <p:spPr>
          <a:xfrm>
            <a:off x="926307" y="1230619"/>
            <a:ext cx="7070537" cy="561218"/>
          </a:xfrm>
        </p:spPr>
        <p:txBody>
          <a:bodyPr/>
          <a:lstStyle/>
          <a:p>
            <a:r>
              <a:rPr lang="nl-NL" dirty="0"/>
              <a:t>Integraal en persoonlijk vermogensadvies</a:t>
            </a:r>
          </a:p>
        </p:txBody>
      </p:sp>
      <p:sp>
        <p:nvSpPr>
          <p:cNvPr id="3" name="Tijdelijke aanduiding voor dianummer 2">
            <a:extLst>
              <a:ext uri="{FF2B5EF4-FFF2-40B4-BE49-F238E27FC236}">
                <a16:creationId xmlns:a16="http://schemas.microsoft.com/office/drawing/2014/main" id="{98A73E99-1A77-DC49-6C0A-80B9ED6D8D6E}"/>
              </a:ext>
            </a:extLst>
          </p:cNvPr>
          <p:cNvSpPr>
            <a:spLocks noGrp="1"/>
          </p:cNvSpPr>
          <p:nvPr>
            <p:ph type="sldNum" sz="quarter" idx="12"/>
          </p:nvPr>
        </p:nvSpPr>
        <p:spPr/>
        <p:txBody>
          <a:bodyPr/>
          <a:lstStyle/>
          <a:p>
            <a:fld id="{00000000-1234-1234-1234-123412341234}" type="slidenum">
              <a:rPr lang="uk-UA" smtClean="0"/>
              <a:pPr/>
              <a:t>13</a:t>
            </a:fld>
            <a:endParaRPr lang="uk-UA" dirty="0"/>
          </a:p>
        </p:txBody>
      </p:sp>
      <p:sp>
        <p:nvSpPr>
          <p:cNvPr id="5" name="Tijdelijke aanduiding voor tekst 4">
            <a:extLst>
              <a:ext uri="{FF2B5EF4-FFF2-40B4-BE49-F238E27FC236}">
                <a16:creationId xmlns:a16="http://schemas.microsoft.com/office/drawing/2014/main" id="{9037AF9D-B2CF-D842-7E30-4028BE5952B9}"/>
              </a:ext>
            </a:extLst>
          </p:cNvPr>
          <p:cNvSpPr>
            <a:spLocks noGrp="1"/>
          </p:cNvSpPr>
          <p:nvPr>
            <p:ph type="body" sz="quarter" idx="14"/>
          </p:nvPr>
        </p:nvSpPr>
        <p:spPr>
          <a:xfrm>
            <a:off x="926307" y="2577703"/>
            <a:ext cx="6920908" cy="2565797"/>
          </a:xfrm>
        </p:spPr>
        <p:txBody>
          <a:bodyPr/>
          <a:lstStyle/>
          <a:p>
            <a:pPr marL="228600" indent="-228600">
              <a:buAutoNum type="arabicPeriod"/>
            </a:pPr>
            <a:r>
              <a:rPr lang="nl-NL" dirty="0"/>
              <a:t>Goed geregeld, niet veel maar ook niet te weinig.</a:t>
            </a:r>
          </a:p>
          <a:p>
            <a:pPr marL="228600" indent="-228600">
              <a:buAutoNum type="arabicPeriod"/>
            </a:pPr>
            <a:r>
              <a:rPr lang="nl-NL" dirty="0"/>
              <a:t>Het vermogen doet het werk, minimaliseer je inleg voor het bereiken van je doelen.</a:t>
            </a:r>
          </a:p>
          <a:p>
            <a:pPr marL="228600" indent="-228600">
              <a:buAutoNum type="arabicPeriod"/>
            </a:pPr>
            <a:r>
              <a:rPr lang="nl-NL" dirty="0"/>
              <a:t>We blijven sparringpartner gedurende de looptijd, doelen worden ook gerealiseerd. </a:t>
            </a:r>
          </a:p>
          <a:p>
            <a:pPr marL="228600" indent="-228600">
              <a:buAutoNum type="arabicPeriod"/>
            </a:pPr>
            <a:r>
              <a:rPr lang="nl-NL" dirty="0"/>
              <a:t>Door monitoring van je doelen, ontwikkeling in het vermogen, je persoonlijke financiële situatie en aanpassen van beleggingen op veranderende wetgeving altijd actueel.</a:t>
            </a:r>
          </a:p>
          <a:p>
            <a:pPr marL="228600" indent="-228600">
              <a:buAutoNum type="arabicPeriod"/>
            </a:pPr>
            <a:endParaRPr lang="nl-NL" dirty="0"/>
          </a:p>
          <a:p>
            <a:r>
              <a:rPr lang="nl-NL" dirty="0"/>
              <a:t>Wij zijn er, voor financiële rust en zekerheid. </a:t>
            </a:r>
          </a:p>
        </p:txBody>
      </p:sp>
      <p:sp>
        <p:nvSpPr>
          <p:cNvPr id="7" name="Tijdelijke aanduiding voor tekst 3">
            <a:extLst>
              <a:ext uri="{FF2B5EF4-FFF2-40B4-BE49-F238E27FC236}">
                <a16:creationId xmlns:a16="http://schemas.microsoft.com/office/drawing/2014/main" id="{6D57FAC5-82A1-AED7-ED2A-3F632830194A}"/>
              </a:ext>
            </a:extLst>
          </p:cNvPr>
          <p:cNvSpPr>
            <a:spLocks noGrp="1"/>
          </p:cNvSpPr>
          <p:nvPr>
            <p:ph type="body" sz="quarter" idx="13"/>
          </p:nvPr>
        </p:nvSpPr>
        <p:spPr>
          <a:xfrm>
            <a:off x="926307" y="696409"/>
            <a:ext cx="3645694" cy="309563"/>
          </a:xfrm>
        </p:spPr>
        <p:txBody>
          <a:bodyPr/>
          <a:lstStyle/>
          <a:p>
            <a:r>
              <a:rPr lang="nl-NL" dirty="0"/>
              <a:t>Samenvattend</a:t>
            </a:r>
          </a:p>
        </p:txBody>
      </p:sp>
    </p:spTree>
    <p:extLst>
      <p:ext uri="{BB962C8B-B14F-4D97-AF65-F5344CB8AC3E}">
        <p14:creationId xmlns:p14="http://schemas.microsoft.com/office/powerpoint/2010/main" val="30811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DD54A-2F2A-DD1F-419A-E3D24A0F4C82}"/>
              </a:ext>
            </a:extLst>
          </p:cNvPr>
          <p:cNvSpPr>
            <a:spLocks noGrp="1"/>
          </p:cNvSpPr>
          <p:nvPr>
            <p:ph type="title"/>
          </p:nvPr>
        </p:nvSpPr>
        <p:spPr/>
        <p:txBody>
          <a:bodyPr/>
          <a:lstStyle/>
          <a:p>
            <a:r>
              <a:rPr lang="nl-NL" dirty="0"/>
              <a:t>Start met het bepalen van je doel</a:t>
            </a:r>
          </a:p>
        </p:txBody>
      </p:sp>
      <p:sp>
        <p:nvSpPr>
          <p:cNvPr id="3" name="Tijdelijke aanduiding voor inhoud 2">
            <a:extLst>
              <a:ext uri="{FF2B5EF4-FFF2-40B4-BE49-F238E27FC236}">
                <a16:creationId xmlns:a16="http://schemas.microsoft.com/office/drawing/2014/main" id="{C28FA5B1-EDC8-782F-A058-BF25AB7A5A94}"/>
              </a:ext>
            </a:extLst>
          </p:cNvPr>
          <p:cNvSpPr>
            <a:spLocks noGrp="1"/>
          </p:cNvSpPr>
          <p:nvPr>
            <p:ph idx="1"/>
          </p:nvPr>
        </p:nvSpPr>
        <p:spPr/>
        <p:txBody>
          <a:bodyPr/>
          <a:lstStyle/>
          <a:p>
            <a:r>
              <a:rPr lang="nl-NL" dirty="0"/>
              <a:t>1. Waar wil je naar toe en hoeveel rendement heb je nodig om daar te komen?</a:t>
            </a:r>
          </a:p>
          <a:p>
            <a:r>
              <a:rPr lang="nl-NL" dirty="0"/>
              <a:t>2. Eerder stoppen met werken</a:t>
            </a:r>
          </a:p>
          <a:p>
            <a:r>
              <a:rPr lang="nl-NL" dirty="0"/>
              <a:t>3. Aanvullend pensioen</a:t>
            </a:r>
          </a:p>
          <a:p>
            <a:r>
              <a:rPr lang="nl-NL" dirty="0"/>
              <a:t>4. Sabbatical</a:t>
            </a:r>
          </a:p>
          <a:p>
            <a:r>
              <a:rPr lang="nl-NL" dirty="0"/>
              <a:t>5. Aankoop (tweede) woning</a:t>
            </a:r>
          </a:p>
          <a:p>
            <a:r>
              <a:rPr lang="nl-NL" dirty="0"/>
              <a:t>6. Studie kinderen</a:t>
            </a:r>
          </a:p>
          <a:p>
            <a:r>
              <a:rPr lang="nl-NL" dirty="0"/>
              <a:t>7. Wereldreis</a:t>
            </a:r>
          </a:p>
          <a:p>
            <a:r>
              <a:rPr lang="nl-NL" dirty="0"/>
              <a:t>8. Etc. </a:t>
            </a:r>
          </a:p>
        </p:txBody>
      </p:sp>
      <p:sp>
        <p:nvSpPr>
          <p:cNvPr id="4" name="Tijdelijke aanduiding voor dianummer 3">
            <a:extLst>
              <a:ext uri="{FF2B5EF4-FFF2-40B4-BE49-F238E27FC236}">
                <a16:creationId xmlns:a16="http://schemas.microsoft.com/office/drawing/2014/main" id="{E440969C-18BE-2BF4-C701-D93AB9B37BDE}"/>
              </a:ext>
            </a:extLst>
          </p:cNvPr>
          <p:cNvSpPr>
            <a:spLocks noGrp="1"/>
          </p:cNvSpPr>
          <p:nvPr>
            <p:ph type="sldNum" sz="quarter" idx="12"/>
          </p:nvPr>
        </p:nvSpPr>
        <p:spPr/>
        <p:txBody>
          <a:bodyPr/>
          <a:lstStyle/>
          <a:p>
            <a:fld id="{00000000-1234-1234-1234-123412341234}" type="slidenum">
              <a:rPr lang="uk-UA" smtClean="0"/>
              <a:pPr/>
              <a:t>2</a:t>
            </a:fld>
            <a:endParaRPr lang="uk-UA" dirty="0"/>
          </a:p>
        </p:txBody>
      </p:sp>
      <p:sp>
        <p:nvSpPr>
          <p:cNvPr id="5" name="Tijdelijke aanduiding voor tekst 4">
            <a:extLst>
              <a:ext uri="{FF2B5EF4-FFF2-40B4-BE49-F238E27FC236}">
                <a16:creationId xmlns:a16="http://schemas.microsoft.com/office/drawing/2014/main" id="{81102D08-9FEB-4CE1-D5E3-556A932774F2}"/>
              </a:ext>
            </a:extLst>
          </p:cNvPr>
          <p:cNvSpPr>
            <a:spLocks noGrp="1"/>
          </p:cNvSpPr>
          <p:nvPr>
            <p:ph type="body" sz="quarter" idx="13"/>
          </p:nvPr>
        </p:nvSpPr>
        <p:spPr/>
        <p:txBody>
          <a:bodyPr/>
          <a:lstStyle/>
          <a:p>
            <a:r>
              <a:rPr lang="nl-NL" dirty="0"/>
              <a:t>Doelen</a:t>
            </a:r>
          </a:p>
        </p:txBody>
      </p:sp>
    </p:spTree>
    <p:extLst>
      <p:ext uri="{BB962C8B-B14F-4D97-AF65-F5344CB8AC3E}">
        <p14:creationId xmlns:p14="http://schemas.microsoft.com/office/powerpoint/2010/main" val="12869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2D50DD0-5429-6554-5BC0-ED976DB63C18}"/>
              </a:ext>
            </a:extLst>
          </p:cNvPr>
          <p:cNvSpPr>
            <a:spLocks noGrp="1"/>
          </p:cNvSpPr>
          <p:nvPr>
            <p:ph type="sldNum" sz="quarter" idx="12"/>
          </p:nvPr>
        </p:nvSpPr>
        <p:spPr/>
        <p:txBody>
          <a:bodyPr/>
          <a:lstStyle/>
          <a:p>
            <a:fld id="{00000000-1234-1234-1234-123412341234}" type="slidenum">
              <a:rPr lang="uk-UA" smtClean="0"/>
              <a:pPr/>
              <a:t>3</a:t>
            </a:fld>
            <a:endParaRPr lang="uk-UA" dirty="0"/>
          </a:p>
        </p:txBody>
      </p:sp>
      <p:sp>
        <p:nvSpPr>
          <p:cNvPr id="4" name="Tijdelijke aanduiding voor tekst 3">
            <a:extLst>
              <a:ext uri="{FF2B5EF4-FFF2-40B4-BE49-F238E27FC236}">
                <a16:creationId xmlns:a16="http://schemas.microsoft.com/office/drawing/2014/main" id="{DCA379CD-3178-882E-5F0D-EA7C0FEDD5D9}"/>
              </a:ext>
            </a:extLst>
          </p:cNvPr>
          <p:cNvSpPr>
            <a:spLocks noGrp="1"/>
          </p:cNvSpPr>
          <p:nvPr>
            <p:ph type="body" sz="quarter" idx="13"/>
          </p:nvPr>
        </p:nvSpPr>
        <p:spPr>
          <a:xfrm>
            <a:off x="926282" y="696409"/>
            <a:ext cx="1933714" cy="269078"/>
          </a:xfrm>
        </p:spPr>
        <p:txBody>
          <a:bodyPr/>
          <a:lstStyle/>
          <a:p>
            <a:r>
              <a:rPr lang="nl-NL" dirty="0"/>
              <a:t>Vermogensbegeleiding</a:t>
            </a:r>
          </a:p>
        </p:txBody>
      </p:sp>
      <p:sp>
        <p:nvSpPr>
          <p:cNvPr id="5" name="Tijdelijke aanduiding voor tekst 4">
            <a:extLst>
              <a:ext uri="{FF2B5EF4-FFF2-40B4-BE49-F238E27FC236}">
                <a16:creationId xmlns:a16="http://schemas.microsoft.com/office/drawing/2014/main" id="{00F34A65-3BFF-C878-B980-2799886778D8}"/>
              </a:ext>
            </a:extLst>
          </p:cNvPr>
          <p:cNvSpPr>
            <a:spLocks noGrp="1"/>
          </p:cNvSpPr>
          <p:nvPr>
            <p:ph type="body" sz="quarter" idx="14"/>
          </p:nvPr>
        </p:nvSpPr>
        <p:spPr>
          <a:xfrm>
            <a:off x="926282" y="1773044"/>
            <a:ext cx="6946455" cy="3128207"/>
          </a:xfrm>
        </p:spPr>
        <p:txBody>
          <a:bodyPr/>
          <a:lstStyle/>
          <a:p>
            <a:pPr marL="285750" indent="-285750">
              <a:buFont typeface="Arial" panose="020B0604020202020204" pitchFamily="34" charset="0"/>
              <a:buChar char="•"/>
            </a:pPr>
            <a:r>
              <a:rPr lang="nl-NL" dirty="0"/>
              <a:t>Fiscaal optimaal</a:t>
            </a:r>
          </a:p>
          <a:p>
            <a:pPr marL="447750" lvl="2" indent="-285750">
              <a:buFont typeface="Arial" panose="020B0604020202020204" pitchFamily="34" charset="0"/>
              <a:buChar char="•"/>
            </a:pPr>
            <a:r>
              <a:rPr lang="nl-NL" dirty="0">
                <a:solidFill>
                  <a:schemeClr val="accent1"/>
                </a:solidFill>
              </a:rPr>
              <a:t>Box 1: Lijfrente met inleg fiscaal aftrekbaar en uitkering vanaf pensioen belast</a:t>
            </a:r>
          </a:p>
          <a:p>
            <a:pPr marL="447750" lvl="2" indent="-285750">
              <a:buFont typeface="Arial" panose="020B0604020202020204" pitchFamily="34" charset="0"/>
              <a:buChar char="•"/>
            </a:pPr>
            <a:r>
              <a:rPr lang="nl-NL" dirty="0">
                <a:solidFill>
                  <a:schemeClr val="accent1"/>
                </a:solidFill>
              </a:rPr>
              <a:t>Box 2: Opbouwen in BV</a:t>
            </a:r>
          </a:p>
          <a:p>
            <a:pPr marL="447750" lvl="2" indent="-285750">
              <a:buFont typeface="Arial" panose="020B0604020202020204" pitchFamily="34" charset="0"/>
              <a:buChar char="•"/>
            </a:pPr>
            <a:r>
              <a:rPr lang="nl-NL" dirty="0">
                <a:solidFill>
                  <a:schemeClr val="accent1"/>
                </a:solidFill>
              </a:rPr>
              <a:t>Box 3: Vrije vermogensopbouw en boven vrijstelling euro 57.000 p.p. belasting</a:t>
            </a:r>
          </a:p>
          <a:p>
            <a:pPr marL="285750" lvl="1" indent="-285750">
              <a:lnSpc>
                <a:spcPct val="120000"/>
              </a:lnSpc>
              <a:buFont typeface="Arial" panose="020B0604020202020204" pitchFamily="34" charset="0"/>
              <a:buChar char="•"/>
            </a:pPr>
            <a:r>
              <a:rPr lang="nl-NL" sz="1500" dirty="0">
                <a:solidFill>
                  <a:schemeClr val="accent1"/>
                </a:solidFill>
              </a:rPr>
              <a:t>Vermogensdoel, inleg berekenen en onderhouden</a:t>
            </a:r>
          </a:p>
          <a:p>
            <a:pPr marL="285750" lvl="1" indent="-285750">
              <a:lnSpc>
                <a:spcPct val="120000"/>
              </a:lnSpc>
              <a:buFont typeface="Arial" panose="020B0604020202020204" pitchFamily="34" charset="0"/>
              <a:buChar char="•"/>
            </a:pPr>
            <a:r>
              <a:rPr lang="nl-NL" sz="1500" dirty="0">
                <a:solidFill>
                  <a:schemeClr val="accent1"/>
                </a:solidFill>
              </a:rPr>
              <a:t>Toegevoegde waarde financieel adviseur</a:t>
            </a:r>
          </a:p>
          <a:p>
            <a:pPr lvl="1"/>
            <a:endParaRPr lang="nl-NL" dirty="0"/>
          </a:p>
        </p:txBody>
      </p:sp>
    </p:spTree>
    <p:extLst>
      <p:ext uri="{BB962C8B-B14F-4D97-AF65-F5344CB8AC3E}">
        <p14:creationId xmlns:p14="http://schemas.microsoft.com/office/powerpoint/2010/main" val="205224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7120A-51E1-F7E8-64BC-7E67C2C9EF71}"/>
              </a:ext>
            </a:extLst>
          </p:cNvPr>
          <p:cNvSpPr>
            <a:spLocks noGrp="1"/>
          </p:cNvSpPr>
          <p:nvPr>
            <p:ph type="title"/>
          </p:nvPr>
        </p:nvSpPr>
        <p:spPr>
          <a:xfrm>
            <a:off x="926306" y="861484"/>
            <a:ext cx="7291181" cy="561218"/>
          </a:xfrm>
        </p:spPr>
        <p:txBody>
          <a:bodyPr/>
          <a:lstStyle/>
          <a:p>
            <a:r>
              <a:rPr lang="nl-NL" sz="3200" dirty="0"/>
              <a:t>Je geld is morgen minder waard….</a:t>
            </a:r>
          </a:p>
        </p:txBody>
      </p:sp>
      <p:sp>
        <p:nvSpPr>
          <p:cNvPr id="3" name="Tijdelijke aanduiding voor dianummer 2">
            <a:extLst>
              <a:ext uri="{FF2B5EF4-FFF2-40B4-BE49-F238E27FC236}">
                <a16:creationId xmlns:a16="http://schemas.microsoft.com/office/drawing/2014/main" id="{82185D80-D6E5-AD07-0383-19AB08BC18E6}"/>
              </a:ext>
            </a:extLst>
          </p:cNvPr>
          <p:cNvSpPr>
            <a:spLocks noGrp="1"/>
          </p:cNvSpPr>
          <p:nvPr>
            <p:ph type="sldNum" sz="quarter" idx="12"/>
          </p:nvPr>
        </p:nvSpPr>
        <p:spPr/>
        <p:txBody>
          <a:bodyPr/>
          <a:lstStyle/>
          <a:p>
            <a:fld id="{00000000-1234-1234-1234-123412341234}" type="slidenum">
              <a:rPr lang="uk-UA" smtClean="0"/>
              <a:pPr/>
              <a:t>4</a:t>
            </a:fld>
            <a:endParaRPr lang="uk-UA" dirty="0"/>
          </a:p>
        </p:txBody>
      </p:sp>
      <p:sp>
        <p:nvSpPr>
          <p:cNvPr id="6" name="Tijdelijke aanduiding voor tekst 5">
            <a:extLst>
              <a:ext uri="{FF2B5EF4-FFF2-40B4-BE49-F238E27FC236}">
                <a16:creationId xmlns:a16="http://schemas.microsoft.com/office/drawing/2014/main" id="{33C4F8F9-17FD-0E28-5710-3E303226EEA1}"/>
              </a:ext>
            </a:extLst>
          </p:cNvPr>
          <p:cNvSpPr>
            <a:spLocks noGrp="1"/>
          </p:cNvSpPr>
          <p:nvPr>
            <p:ph type="body" sz="quarter" idx="14"/>
          </p:nvPr>
        </p:nvSpPr>
        <p:spPr/>
        <p:txBody>
          <a:bodyPr/>
          <a:lstStyle/>
          <a:p>
            <a:r>
              <a:rPr lang="nl-NL" dirty="0"/>
              <a:t>1910</a:t>
            </a:r>
          </a:p>
        </p:txBody>
      </p:sp>
      <p:sp>
        <p:nvSpPr>
          <p:cNvPr id="8" name="Tijdelijke aanduiding voor tekst 7">
            <a:extLst>
              <a:ext uri="{FF2B5EF4-FFF2-40B4-BE49-F238E27FC236}">
                <a16:creationId xmlns:a16="http://schemas.microsoft.com/office/drawing/2014/main" id="{A78FEB55-E6E8-E9DD-0339-6C752B94094D}"/>
              </a:ext>
            </a:extLst>
          </p:cNvPr>
          <p:cNvSpPr>
            <a:spLocks noGrp="1"/>
          </p:cNvSpPr>
          <p:nvPr>
            <p:ph type="body" sz="quarter" idx="16"/>
          </p:nvPr>
        </p:nvSpPr>
        <p:spPr/>
        <p:txBody>
          <a:bodyPr/>
          <a:lstStyle/>
          <a:p>
            <a:r>
              <a:rPr lang="nl-NL" dirty="0"/>
              <a:t>2022</a:t>
            </a:r>
          </a:p>
        </p:txBody>
      </p:sp>
      <p:sp>
        <p:nvSpPr>
          <p:cNvPr id="10" name="Tijdelijke aanduiding voor tekst 9">
            <a:extLst>
              <a:ext uri="{FF2B5EF4-FFF2-40B4-BE49-F238E27FC236}">
                <a16:creationId xmlns:a16="http://schemas.microsoft.com/office/drawing/2014/main" id="{9F7863F6-0C8F-BFA8-CE5E-652BE56CDE6F}"/>
              </a:ext>
            </a:extLst>
          </p:cNvPr>
          <p:cNvSpPr>
            <a:spLocks noGrp="1"/>
          </p:cNvSpPr>
          <p:nvPr>
            <p:ph type="body" sz="quarter" idx="18"/>
          </p:nvPr>
        </p:nvSpPr>
        <p:spPr/>
        <p:txBody>
          <a:bodyPr/>
          <a:lstStyle/>
          <a:p>
            <a:r>
              <a:rPr lang="nl-NL" dirty="0"/>
              <a:t>1960</a:t>
            </a:r>
          </a:p>
        </p:txBody>
      </p:sp>
      <p:grpSp>
        <p:nvGrpSpPr>
          <p:cNvPr id="11" name="Group 21">
            <a:extLst>
              <a:ext uri="{FF2B5EF4-FFF2-40B4-BE49-F238E27FC236}">
                <a16:creationId xmlns:a16="http://schemas.microsoft.com/office/drawing/2014/main" id="{00D0A9B0-10E5-BB8E-F1D3-700165D6D729}"/>
              </a:ext>
            </a:extLst>
          </p:cNvPr>
          <p:cNvGrpSpPr/>
          <p:nvPr/>
        </p:nvGrpSpPr>
        <p:grpSpPr>
          <a:xfrm>
            <a:off x="678143" y="1883050"/>
            <a:ext cx="1619008" cy="2421993"/>
            <a:chOff x="453487" y="1728136"/>
            <a:chExt cx="2188226" cy="3845647"/>
          </a:xfrm>
        </p:grpSpPr>
        <p:sp>
          <p:nvSpPr>
            <p:cNvPr id="12" name="Text Placeholder 9">
              <a:extLst>
                <a:ext uri="{FF2B5EF4-FFF2-40B4-BE49-F238E27FC236}">
                  <a16:creationId xmlns:a16="http://schemas.microsoft.com/office/drawing/2014/main" id="{AB887FB0-831D-C357-6ADD-3166BE2D4552}"/>
                </a:ext>
              </a:extLst>
            </p:cNvPr>
            <p:cNvSpPr txBox="1">
              <a:spLocks/>
            </p:cNvSpPr>
            <p:nvPr/>
          </p:nvSpPr>
          <p:spPr>
            <a:xfrm>
              <a:off x="585779" y="1728136"/>
              <a:ext cx="1754401" cy="554351"/>
            </a:xfrm>
            <a:prstGeom prst="rect">
              <a:avLst/>
            </a:prstGeom>
          </p:spPr>
          <p:txBody>
            <a:bodyPr lIns="88343" tIns="44172" rIns="88343" bIns="44172"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3489">
                <a:defRPr/>
              </a:pPr>
              <a:endParaRPr lang="en-GB" sz="1905" b="1" dirty="0">
                <a:solidFill>
                  <a:schemeClr val="accent1"/>
                </a:solidFill>
                <a:latin typeface="Arial" panose="020B0604020202020204" pitchFamily="34" charset="0"/>
                <a:cs typeface="Arial" panose="020B0604020202020204" pitchFamily="34" charset="0"/>
              </a:endParaRPr>
            </a:p>
          </p:txBody>
        </p:sp>
        <p:pic>
          <p:nvPicPr>
            <p:cNvPr id="13" name="Picture 8">
              <a:extLst>
                <a:ext uri="{FF2B5EF4-FFF2-40B4-BE49-F238E27FC236}">
                  <a16:creationId xmlns:a16="http://schemas.microsoft.com/office/drawing/2014/main" id="{95DA93EC-28E3-9293-8BFF-5D24CD47D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82" y="2224905"/>
              <a:ext cx="1518711" cy="2822526"/>
            </a:xfrm>
            <a:prstGeom prst="rect">
              <a:avLst/>
            </a:prstGeom>
          </p:spPr>
        </p:pic>
        <p:sp>
          <p:nvSpPr>
            <p:cNvPr id="14" name="Text Placeholder 15">
              <a:extLst>
                <a:ext uri="{FF2B5EF4-FFF2-40B4-BE49-F238E27FC236}">
                  <a16:creationId xmlns:a16="http://schemas.microsoft.com/office/drawing/2014/main" id="{7FF0D96B-0337-5D5C-3E76-6A735C8D735B}"/>
                </a:ext>
              </a:extLst>
            </p:cNvPr>
            <p:cNvSpPr txBox="1">
              <a:spLocks/>
            </p:cNvSpPr>
            <p:nvPr/>
          </p:nvSpPr>
          <p:spPr>
            <a:xfrm>
              <a:off x="453487" y="5037160"/>
              <a:ext cx="2188226" cy="536623"/>
            </a:xfrm>
            <a:prstGeom prst="rect">
              <a:avLst/>
            </a:prstGeom>
          </p:spPr>
          <p:txBody>
            <a:bodyPr lIns="88343" tIns="44172" rIns="88343" bIns="44172"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3489">
                <a:defRPr/>
              </a:pPr>
              <a:endParaRPr lang="en-GB" sz="1100" b="1" dirty="0">
                <a:solidFill>
                  <a:schemeClr val="tx1"/>
                </a:solidFill>
                <a:latin typeface="+mn-lt"/>
              </a:endParaRPr>
            </a:p>
            <a:p>
              <a:pPr algn="ctr" defTabSz="883489">
                <a:defRPr/>
              </a:pPr>
              <a:r>
                <a:rPr lang="en-GB" sz="1100" b="1" dirty="0">
                  <a:solidFill>
                    <a:schemeClr val="tx1"/>
                  </a:solidFill>
                  <a:latin typeface="+mn-lt"/>
                </a:rPr>
                <a:t>€ 0.06 = 2 </a:t>
              </a:r>
              <a:r>
                <a:rPr lang="en-GB" sz="1100" b="1" dirty="0" err="1">
                  <a:solidFill>
                    <a:schemeClr val="tx1"/>
                  </a:solidFill>
                  <a:latin typeface="+mn-lt"/>
                </a:rPr>
                <a:t>liter</a:t>
              </a:r>
              <a:r>
                <a:rPr lang="en-GB" sz="1100" b="1" dirty="0">
                  <a:solidFill>
                    <a:schemeClr val="tx1"/>
                  </a:solidFill>
                  <a:latin typeface="+mn-lt"/>
                </a:rPr>
                <a:t> </a:t>
              </a:r>
              <a:r>
                <a:rPr lang="en-GB" sz="1100" b="1" dirty="0" err="1">
                  <a:solidFill>
                    <a:schemeClr val="tx1"/>
                  </a:solidFill>
                  <a:latin typeface="+mn-lt"/>
                </a:rPr>
                <a:t>melk</a:t>
              </a:r>
              <a:endParaRPr lang="en-GB" sz="1100" b="1" dirty="0">
                <a:solidFill>
                  <a:schemeClr val="tx1"/>
                </a:solidFill>
                <a:latin typeface="+mn-lt"/>
              </a:endParaRPr>
            </a:p>
          </p:txBody>
        </p:sp>
      </p:grpSp>
      <p:grpSp>
        <p:nvGrpSpPr>
          <p:cNvPr id="16" name="Group 22">
            <a:extLst>
              <a:ext uri="{FF2B5EF4-FFF2-40B4-BE49-F238E27FC236}">
                <a16:creationId xmlns:a16="http://schemas.microsoft.com/office/drawing/2014/main" id="{A1BFDA31-D8DC-BF8D-4D9F-5678D7693C62}"/>
              </a:ext>
            </a:extLst>
          </p:cNvPr>
          <p:cNvGrpSpPr/>
          <p:nvPr/>
        </p:nvGrpSpPr>
        <p:grpSpPr>
          <a:xfrm>
            <a:off x="3071304" y="2268194"/>
            <a:ext cx="1829291" cy="2220463"/>
            <a:chOff x="4393496" y="2349649"/>
            <a:chExt cx="2339201" cy="3107741"/>
          </a:xfrm>
        </p:grpSpPr>
        <p:sp>
          <p:nvSpPr>
            <p:cNvPr id="18" name="Text Placeholder 15">
              <a:extLst>
                <a:ext uri="{FF2B5EF4-FFF2-40B4-BE49-F238E27FC236}">
                  <a16:creationId xmlns:a16="http://schemas.microsoft.com/office/drawing/2014/main" id="{D3B33231-C46D-5D1E-468C-2F909E2253CD}"/>
                </a:ext>
              </a:extLst>
            </p:cNvPr>
            <p:cNvSpPr txBox="1">
              <a:spLocks/>
            </p:cNvSpPr>
            <p:nvPr/>
          </p:nvSpPr>
          <p:spPr>
            <a:xfrm>
              <a:off x="4393496" y="4920767"/>
              <a:ext cx="2339201" cy="536623"/>
            </a:xfrm>
            <a:prstGeom prst="rect">
              <a:avLst/>
            </a:prstGeom>
          </p:spPr>
          <p:txBody>
            <a:bodyPr lIns="88343" tIns="44172" rIns="88343" bIns="44172"/>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3489">
                <a:defRPr/>
              </a:pPr>
              <a:r>
                <a:rPr lang="en-GB" sz="1100" b="1" dirty="0">
                  <a:solidFill>
                    <a:schemeClr val="tx1"/>
                  </a:solidFill>
                  <a:latin typeface="+mn-lt"/>
                </a:rPr>
                <a:t>€ 0.06 = 1 </a:t>
              </a:r>
              <a:r>
                <a:rPr lang="en-GB" sz="1100" b="1" dirty="0" err="1">
                  <a:solidFill>
                    <a:schemeClr val="tx1"/>
                  </a:solidFill>
                  <a:latin typeface="+mn-lt"/>
                </a:rPr>
                <a:t>glas</a:t>
              </a:r>
              <a:r>
                <a:rPr lang="en-GB" sz="1100" b="1" dirty="0">
                  <a:solidFill>
                    <a:schemeClr val="tx1"/>
                  </a:solidFill>
                  <a:latin typeface="+mn-lt"/>
                </a:rPr>
                <a:t> </a:t>
              </a:r>
              <a:r>
                <a:rPr lang="en-GB" sz="1100" b="1" dirty="0" err="1">
                  <a:solidFill>
                    <a:schemeClr val="tx1"/>
                  </a:solidFill>
                  <a:latin typeface="+mn-lt"/>
                </a:rPr>
                <a:t>melk</a:t>
              </a:r>
              <a:endParaRPr lang="en-GB" sz="1100" b="1" dirty="0">
                <a:solidFill>
                  <a:schemeClr val="tx1"/>
                </a:solidFill>
                <a:latin typeface="+mn-lt"/>
              </a:endParaRPr>
            </a:p>
          </p:txBody>
        </p:sp>
        <p:pic>
          <p:nvPicPr>
            <p:cNvPr id="20" name="Picture 23">
              <a:extLst>
                <a:ext uri="{FF2B5EF4-FFF2-40B4-BE49-F238E27FC236}">
                  <a16:creationId xmlns:a16="http://schemas.microsoft.com/office/drawing/2014/main" id="{322136AD-FE8C-F5BD-7B8F-399B47636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009" y="2349649"/>
              <a:ext cx="1345141" cy="2468708"/>
            </a:xfrm>
            <a:prstGeom prst="rect">
              <a:avLst/>
            </a:prstGeom>
          </p:spPr>
        </p:pic>
      </p:grpSp>
      <p:grpSp>
        <p:nvGrpSpPr>
          <p:cNvPr id="21" name="Group 28">
            <a:extLst>
              <a:ext uri="{FF2B5EF4-FFF2-40B4-BE49-F238E27FC236}">
                <a16:creationId xmlns:a16="http://schemas.microsoft.com/office/drawing/2014/main" id="{E216B7AF-1F81-5F89-B317-3720E9207DE2}"/>
              </a:ext>
            </a:extLst>
          </p:cNvPr>
          <p:cNvGrpSpPr/>
          <p:nvPr/>
        </p:nvGrpSpPr>
        <p:grpSpPr>
          <a:xfrm>
            <a:off x="5702092" y="1876206"/>
            <a:ext cx="2367836" cy="2612451"/>
            <a:chOff x="6989667" y="1761382"/>
            <a:chExt cx="2763181" cy="3860274"/>
          </a:xfrm>
        </p:grpSpPr>
        <p:sp>
          <p:nvSpPr>
            <p:cNvPr id="22" name="Text Placeholder 9">
              <a:extLst>
                <a:ext uri="{FF2B5EF4-FFF2-40B4-BE49-F238E27FC236}">
                  <a16:creationId xmlns:a16="http://schemas.microsoft.com/office/drawing/2014/main" id="{7D5BD9A7-1542-C8EF-6959-F9BF4301584A}"/>
                </a:ext>
              </a:extLst>
            </p:cNvPr>
            <p:cNvSpPr txBox="1">
              <a:spLocks/>
            </p:cNvSpPr>
            <p:nvPr/>
          </p:nvSpPr>
          <p:spPr>
            <a:xfrm>
              <a:off x="7494057" y="1761382"/>
              <a:ext cx="1754401" cy="554352"/>
            </a:xfrm>
            <a:prstGeom prst="rect">
              <a:avLst/>
            </a:prstGeom>
          </p:spPr>
          <p:txBody>
            <a:bodyPr lIns="88343" tIns="44172" rIns="88343" bIns="44172"/>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3489">
                <a:defRPr/>
              </a:pPr>
              <a:endParaRPr lang="en-GB" sz="1905" b="1" dirty="0">
                <a:solidFill>
                  <a:schemeClr val="accent1"/>
                </a:solidFill>
                <a:latin typeface="Arial" panose="020B0604020202020204" pitchFamily="34" charset="0"/>
                <a:cs typeface="Arial" panose="020B0604020202020204" pitchFamily="34" charset="0"/>
              </a:endParaRPr>
            </a:p>
          </p:txBody>
        </p:sp>
        <p:sp>
          <p:nvSpPr>
            <p:cNvPr id="23" name="Text Placeholder 15">
              <a:extLst>
                <a:ext uri="{FF2B5EF4-FFF2-40B4-BE49-F238E27FC236}">
                  <a16:creationId xmlns:a16="http://schemas.microsoft.com/office/drawing/2014/main" id="{424A98A4-713D-7A72-0ED6-109427247AEE}"/>
                </a:ext>
              </a:extLst>
            </p:cNvPr>
            <p:cNvSpPr txBox="1">
              <a:spLocks/>
            </p:cNvSpPr>
            <p:nvPr/>
          </p:nvSpPr>
          <p:spPr>
            <a:xfrm>
              <a:off x="6989667" y="5085033"/>
              <a:ext cx="2763181" cy="536623"/>
            </a:xfrm>
            <a:prstGeom prst="rect">
              <a:avLst/>
            </a:prstGeom>
          </p:spPr>
          <p:txBody>
            <a:bodyPr lIns="88343" tIns="44172" rIns="88343" bIns="44172"/>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3489">
                <a:defRPr/>
              </a:pPr>
              <a:r>
                <a:rPr lang="en-GB" sz="1100" b="1" dirty="0">
                  <a:solidFill>
                    <a:schemeClr val="tx1"/>
                  </a:solidFill>
                  <a:latin typeface="+mn-lt"/>
                </a:rPr>
                <a:t>€ 0.06 = 10 </a:t>
              </a:r>
              <a:r>
                <a:rPr lang="en-GB" sz="1100" b="1" dirty="0" err="1">
                  <a:solidFill>
                    <a:schemeClr val="tx1"/>
                  </a:solidFill>
                  <a:latin typeface="+mn-lt"/>
                </a:rPr>
                <a:t>theelepels</a:t>
              </a:r>
              <a:r>
                <a:rPr lang="en-GB" sz="1100" b="1" dirty="0">
                  <a:solidFill>
                    <a:schemeClr val="tx1"/>
                  </a:solidFill>
                  <a:latin typeface="+mn-lt"/>
                </a:rPr>
                <a:t> </a:t>
              </a:r>
              <a:r>
                <a:rPr lang="en-GB" sz="1100" b="1" dirty="0" err="1">
                  <a:solidFill>
                    <a:schemeClr val="tx1"/>
                  </a:solidFill>
                  <a:latin typeface="+mn-lt"/>
                </a:rPr>
                <a:t>melk</a:t>
              </a:r>
              <a:endParaRPr lang="en-GB" sz="1100" b="1" dirty="0">
                <a:solidFill>
                  <a:schemeClr val="tx1"/>
                </a:solidFill>
                <a:latin typeface="+mn-lt"/>
              </a:endParaRPr>
            </a:p>
          </p:txBody>
        </p:sp>
        <p:grpSp>
          <p:nvGrpSpPr>
            <p:cNvPr id="25" name="Group 20">
              <a:extLst>
                <a:ext uri="{FF2B5EF4-FFF2-40B4-BE49-F238E27FC236}">
                  <a16:creationId xmlns:a16="http://schemas.microsoft.com/office/drawing/2014/main" id="{AE4D288A-351E-7E6D-B362-6626257C7E89}"/>
                </a:ext>
              </a:extLst>
            </p:cNvPr>
            <p:cNvGrpSpPr/>
            <p:nvPr/>
          </p:nvGrpSpPr>
          <p:grpSpPr>
            <a:xfrm>
              <a:off x="7404418" y="3767156"/>
              <a:ext cx="2071853" cy="1174399"/>
              <a:chOff x="7761992" y="3767156"/>
              <a:chExt cx="2071853" cy="1174399"/>
            </a:xfrm>
          </p:grpSpPr>
          <p:pic>
            <p:nvPicPr>
              <p:cNvPr id="26" name="Picture 24">
                <a:extLst>
                  <a:ext uri="{FF2B5EF4-FFF2-40B4-BE49-F238E27FC236}">
                    <a16:creationId xmlns:a16="http://schemas.microsoft.com/office/drawing/2014/main" id="{C2E16DB4-E29F-ECB3-7CCB-B1EE97EFC4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7761992" y="4710662"/>
                <a:ext cx="735993" cy="230893"/>
              </a:xfrm>
              <a:prstGeom prst="rect">
                <a:avLst/>
              </a:prstGeom>
            </p:spPr>
          </p:pic>
          <p:pic>
            <p:nvPicPr>
              <p:cNvPr id="27" name="Picture 25">
                <a:extLst>
                  <a:ext uri="{FF2B5EF4-FFF2-40B4-BE49-F238E27FC236}">
                    <a16:creationId xmlns:a16="http://schemas.microsoft.com/office/drawing/2014/main" id="{478E2276-9576-5C65-4C89-88737243E1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8427342" y="4710662"/>
                <a:ext cx="735993" cy="230893"/>
              </a:xfrm>
              <a:prstGeom prst="rect">
                <a:avLst/>
              </a:prstGeom>
            </p:spPr>
          </p:pic>
          <p:pic>
            <p:nvPicPr>
              <p:cNvPr id="28" name="Picture 26">
                <a:extLst>
                  <a:ext uri="{FF2B5EF4-FFF2-40B4-BE49-F238E27FC236}">
                    <a16:creationId xmlns:a16="http://schemas.microsoft.com/office/drawing/2014/main" id="{C06DD0A8-10C9-0632-855E-61AE5E57DB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9097852" y="4710662"/>
                <a:ext cx="735993" cy="230893"/>
              </a:xfrm>
              <a:prstGeom prst="rect">
                <a:avLst/>
              </a:prstGeom>
            </p:spPr>
          </p:pic>
          <p:pic>
            <p:nvPicPr>
              <p:cNvPr id="29" name="Picture 27">
                <a:extLst>
                  <a:ext uri="{FF2B5EF4-FFF2-40B4-BE49-F238E27FC236}">
                    <a16:creationId xmlns:a16="http://schemas.microsoft.com/office/drawing/2014/main" id="{773B8768-DC19-5536-8CB4-D709D62C4C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8427342" y="3767156"/>
                <a:ext cx="735993" cy="230893"/>
              </a:xfrm>
              <a:prstGeom prst="rect">
                <a:avLst/>
              </a:prstGeom>
            </p:spPr>
          </p:pic>
          <p:pic>
            <p:nvPicPr>
              <p:cNvPr id="30" name="Picture 36">
                <a:extLst>
                  <a:ext uri="{FF2B5EF4-FFF2-40B4-BE49-F238E27FC236}">
                    <a16:creationId xmlns:a16="http://schemas.microsoft.com/office/drawing/2014/main" id="{12A630DB-B034-681A-3681-F3122EC1FF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7761992" y="4403925"/>
                <a:ext cx="735993" cy="230893"/>
              </a:xfrm>
              <a:prstGeom prst="rect">
                <a:avLst/>
              </a:prstGeom>
            </p:spPr>
          </p:pic>
          <p:pic>
            <p:nvPicPr>
              <p:cNvPr id="31" name="Picture 37">
                <a:extLst>
                  <a:ext uri="{FF2B5EF4-FFF2-40B4-BE49-F238E27FC236}">
                    <a16:creationId xmlns:a16="http://schemas.microsoft.com/office/drawing/2014/main" id="{D0FFF2AD-DBD8-F56C-9245-0E22F513A6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8427342" y="4403925"/>
                <a:ext cx="735993" cy="230893"/>
              </a:xfrm>
              <a:prstGeom prst="rect">
                <a:avLst/>
              </a:prstGeom>
            </p:spPr>
          </p:pic>
          <p:pic>
            <p:nvPicPr>
              <p:cNvPr id="32" name="Picture 38">
                <a:extLst>
                  <a:ext uri="{FF2B5EF4-FFF2-40B4-BE49-F238E27FC236}">
                    <a16:creationId xmlns:a16="http://schemas.microsoft.com/office/drawing/2014/main" id="{43ECF7F4-4D82-8EC7-D983-7310D25281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9097852" y="4396160"/>
                <a:ext cx="735993" cy="230893"/>
              </a:xfrm>
              <a:prstGeom prst="rect">
                <a:avLst/>
              </a:prstGeom>
            </p:spPr>
          </p:pic>
          <p:pic>
            <p:nvPicPr>
              <p:cNvPr id="33" name="Picture 39">
                <a:extLst>
                  <a:ext uri="{FF2B5EF4-FFF2-40B4-BE49-F238E27FC236}">
                    <a16:creationId xmlns:a16="http://schemas.microsoft.com/office/drawing/2014/main" id="{C8B1C351-A3F0-8CD2-2412-F259C686F2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7761992" y="3767156"/>
                <a:ext cx="735993" cy="230893"/>
              </a:xfrm>
              <a:prstGeom prst="rect">
                <a:avLst/>
              </a:prstGeom>
            </p:spPr>
          </p:pic>
          <p:pic>
            <p:nvPicPr>
              <p:cNvPr id="34" name="Picture 41">
                <a:extLst>
                  <a:ext uri="{FF2B5EF4-FFF2-40B4-BE49-F238E27FC236}">
                    <a16:creationId xmlns:a16="http://schemas.microsoft.com/office/drawing/2014/main" id="{F6DB89BB-0AC1-CF71-833E-FBB301FD28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8427342" y="4081657"/>
                <a:ext cx="735993" cy="230893"/>
              </a:xfrm>
              <a:prstGeom prst="rect">
                <a:avLst/>
              </a:prstGeom>
            </p:spPr>
          </p:pic>
          <p:pic>
            <p:nvPicPr>
              <p:cNvPr id="35" name="Picture 42">
                <a:extLst>
                  <a:ext uri="{FF2B5EF4-FFF2-40B4-BE49-F238E27FC236}">
                    <a16:creationId xmlns:a16="http://schemas.microsoft.com/office/drawing/2014/main" id="{04180231-2E33-17D0-8191-4B014EBD2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61" t="17877" r="12318" b="12523"/>
              <a:stretch/>
            </p:blipFill>
            <p:spPr>
              <a:xfrm>
                <a:off x="7761992" y="4081657"/>
                <a:ext cx="735993" cy="230893"/>
              </a:xfrm>
              <a:prstGeom prst="rect">
                <a:avLst/>
              </a:prstGeom>
            </p:spPr>
          </p:pic>
        </p:grpSp>
      </p:grpSp>
      <p:sp>
        <p:nvSpPr>
          <p:cNvPr id="36" name="Tekstvak 35">
            <a:extLst>
              <a:ext uri="{FF2B5EF4-FFF2-40B4-BE49-F238E27FC236}">
                <a16:creationId xmlns:a16="http://schemas.microsoft.com/office/drawing/2014/main" id="{5B21662A-78AE-A1B8-BCE0-FF835A858524}"/>
              </a:ext>
            </a:extLst>
          </p:cNvPr>
          <p:cNvSpPr txBox="1"/>
          <p:nvPr/>
        </p:nvSpPr>
        <p:spPr>
          <a:xfrm>
            <a:off x="6547155" y="4895234"/>
            <a:ext cx="3845494" cy="230832"/>
          </a:xfrm>
          <a:prstGeom prst="rect">
            <a:avLst/>
          </a:prstGeom>
          <a:noFill/>
        </p:spPr>
        <p:txBody>
          <a:bodyPr wrap="square">
            <a:spAutoFit/>
          </a:bodyPr>
          <a:lstStyle/>
          <a:p>
            <a:r>
              <a:rPr lang="en-GB" sz="900" dirty="0" err="1">
                <a:latin typeface="Sora" pitchFamily="2" charset="0"/>
                <a:cs typeface="Sora" pitchFamily="2" charset="0"/>
              </a:rPr>
              <a:t>Bron</a:t>
            </a:r>
            <a:r>
              <a:rPr lang="en-GB" sz="900" dirty="0">
                <a:latin typeface="Sora" pitchFamily="2" charset="0"/>
                <a:cs typeface="Sora" pitchFamily="2" charset="0"/>
              </a:rPr>
              <a:t>: Melk </a:t>
            </a:r>
            <a:r>
              <a:rPr lang="en-GB" sz="900" dirty="0" err="1">
                <a:latin typeface="Sora" pitchFamily="2" charset="0"/>
                <a:cs typeface="Sora" pitchFamily="2" charset="0"/>
              </a:rPr>
              <a:t>prijzen</a:t>
            </a:r>
            <a:r>
              <a:rPr lang="en-GB" sz="900" dirty="0">
                <a:latin typeface="Sora" pitchFamily="2" charset="0"/>
                <a:cs typeface="Sora" pitchFamily="2" charset="0"/>
              </a:rPr>
              <a:t> 1910, 1960, 2022: CBS</a:t>
            </a:r>
          </a:p>
        </p:txBody>
      </p:sp>
    </p:spTree>
    <p:extLst>
      <p:ext uri="{BB962C8B-B14F-4D97-AF65-F5344CB8AC3E}">
        <p14:creationId xmlns:p14="http://schemas.microsoft.com/office/powerpoint/2010/main" val="324716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FDC21-0102-E62D-55AE-88B33D3AABAB}"/>
              </a:ext>
            </a:extLst>
          </p:cNvPr>
          <p:cNvSpPr>
            <a:spLocks noGrp="1"/>
          </p:cNvSpPr>
          <p:nvPr>
            <p:ph type="title"/>
          </p:nvPr>
        </p:nvSpPr>
        <p:spPr>
          <a:xfrm>
            <a:off x="926306" y="1258169"/>
            <a:ext cx="4482035" cy="561218"/>
          </a:xfrm>
        </p:spPr>
        <p:txBody>
          <a:bodyPr/>
          <a:lstStyle/>
          <a:p>
            <a:r>
              <a:rPr lang="nl-NL" dirty="0"/>
              <a:t>Risico-inventarisatie</a:t>
            </a:r>
          </a:p>
        </p:txBody>
      </p:sp>
      <p:sp>
        <p:nvSpPr>
          <p:cNvPr id="3" name="Tijdelijke aanduiding voor dianummer 2">
            <a:extLst>
              <a:ext uri="{FF2B5EF4-FFF2-40B4-BE49-F238E27FC236}">
                <a16:creationId xmlns:a16="http://schemas.microsoft.com/office/drawing/2014/main" id="{53551413-BC2D-21AC-5240-4814D77F1E87}"/>
              </a:ext>
            </a:extLst>
          </p:cNvPr>
          <p:cNvSpPr>
            <a:spLocks noGrp="1"/>
          </p:cNvSpPr>
          <p:nvPr>
            <p:ph type="sldNum" sz="quarter" idx="12"/>
          </p:nvPr>
        </p:nvSpPr>
        <p:spPr/>
        <p:txBody>
          <a:bodyPr/>
          <a:lstStyle/>
          <a:p>
            <a:fld id="{00000000-1234-1234-1234-123412341234}" type="slidenum">
              <a:rPr lang="uk-UA" smtClean="0"/>
              <a:pPr/>
              <a:t>5</a:t>
            </a:fld>
            <a:endParaRPr lang="uk-UA" dirty="0"/>
          </a:p>
        </p:txBody>
      </p:sp>
      <p:sp>
        <p:nvSpPr>
          <p:cNvPr id="4" name="Tijdelijke aanduiding voor tekst 3">
            <a:extLst>
              <a:ext uri="{FF2B5EF4-FFF2-40B4-BE49-F238E27FC236}">
                <a16:creationId xmlns:a16="http://schemas.microsoft.com/office/drawing/2014/main" id="{EB9B1AC8-8A86-A614-0DB3-9D0DEA90509F}"/>
              </a:ext>
            </a:extLst>
          </p:cNvPr>
          <p:cNvSpPr>
            <a:spLocks noGrp="1"/>
          </p:cNvSpPr>
          <p:nvPr>
            <p:ph type="body" sz="quarter" idx="13"/>
          </p:nvPr>
        </p:nvSpPr>
        <p:spPr/>
        <p:txBody>
          <a:bodyPr/>
          <a:lstStyle/>
          <a:p>
            <a:r>
              <a:rPr lang="nl-NL" dirty="0"/>
              <a:t>Wat past bij jou?</a:t>
            </a:r>
          </a:p>
        </p:txBody>
      </p:sp>
      <p:sp>
        <p:nvSpPr>
          <p:cNvPr id="5" name="Tijdelijke aanduiding voor tekst 4">
            <a:extLst>
              <a:ext uri="{FF2B5EF4-FFF2-40B4-BE49-F238E27FC236}">
                <a16:creationId xmlns:a16="http://schemas.microsoft.com/office/drawing/2014/main" id="{54CB5510-AE32-5473-1384-A4F5D676C696}"/>
              </a:ext>
            </a:extLst>
          </p:cNvPr>
          <p:cNvSpPr>
            <a:spLocks noGrp="1"/>
          </p:cNvSpPr>
          <p:nvPr>
            <p:ph type="body" sz="quarter" idx="14"/>
          </p:nvPr>
        </p:nvSpPr>
        <p:spPr>
          <a:xfrm>
            <a:off x="926306" y="2212792"/>
            <a:ext cx="3645694" cy="2565797"/>
          </a:xfrm>
        </p:spPr>
        <p:txBody>
          <a:bodyPr/>
          <a:lstStyle/>
          <a:p>
            <a:pPr marL="171450" indent="-171450">
              <a:buFont typeface="Arial" panose="020B0604020202020204" pitchFamily="34" charset="0"/>
              <a:buChar char="•"/>
            </a:pPr>
            <a:r>
              <a:rPr lang="nl-NL" sz="1100" dirty="0"/>
              <a:t>Wat is jouw beleggingsdoelstelling en horizon?</a:t>
            </a:r>
          </a:p>
          <a:p>
            <a:pPr marL="171450" indent="-171450">
              <a:buFont typeface="Arial" panose="020B0604020202020204" pitchFamily="34" charset="0"/>
              <a:buChar char="•"/>
            </a:pPr>
            <a:r>
              <a:rPr lang="nl-NL" sz="1100" dirty="0"/>
              <a:t>Wat is de kennis en ervaring?</a:t>
            </a:r>
          </a:p>
          <a:p>
            <a:pPr marL="171450" indent="-171450">
              <a:buFont typeface="Arial" panose="020B0604020202020204" pitchFamily="34" charset="0"/>
              <a:buChar char="•"/>
            </a:pPr>
            <a:r>
              <a:rPr lang="nl-NL" sz="1100" dirty="0"/>
              <a:t>Wat is de risicobereidheid?</a:t>
            </a:r>
          </a:p>
        </p:txBody>
      </p:sp>
    </p:spTree>
    <p:extLst>
      <p:ext uri="{BB962C8B-B14F-4D97-AF65-F5344CB8AC3E}">
        <p14:creationId xmlns:p14="http://schemas.microsoft.com/office/powerpoint/2010/main" val="413851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6848E-C03F-8800-99AD-6DEEBD7CDDC4}"/>
              </a:ext>
            </a:extLst>
          </p:cNvPr>
          <p:cNvSpPr>
            <a:spLocks noGrp="1"/>
          </p:cNvSpPr>
          <p:nvPr>
            <p:ph type="title"/>
          </p:nvPr>
        </p:nvSpPr>
        <p:spPr>
          <a:xfrm>
            <a:off x="926307" y="1258169"/>
            <a:ext cx="7604376" cy="561218"/>
          </a:xfrm>
        </p:spPr>
        <p:txBody>
          <a:bodyPr/>
          <a:lstStyle/>
          <a:p>
            <a:r>
              <a:rPr lang="nl-NL" sz="2800" dirty="0"/>
              <a:t>Integraal Advies Vermogensbegeleiding</a:t>
            </a:r>
          </a:p>
        </p:txBody>
      </p:sp>
      <p:sp>
        <p:nvSpPr>
          <p:cNvPr id="3" name="Tijdelijke aanduiding voor dianummer 2">
            <a:extLst>
              <a:ext uri="{FF2B5EF4-FFF2-40B4-BE49-F238E27FC236}">
                <a16:creationId xmlns:a16="http://schemas.microsoft.com/office/drawing/2014/main" id="{69252DBD-27B9-E318-B203-2884F81A8B35}"/>
              </a:ext>
            </a:extLst>
          </p:cNvPr>
          <p:cNvSpPr>
            <a:spLocks noGrp="1"/>
          </p:cNvSpPr>
          <p:nvPr>
            <p:ph type="sldNum" sz="quarter" idx="12"/>
          </p:nvPr>
        </p:nvSpPr>
        <p:spPr/>
        <p:txBody>
          <a:bodyPr/>
          <a:lstStyle/>
          <a:p>
            <a:fld id="{00000000-1234-1234-1234-123412341234}" type="slidenum">
              <a:rPr lang="uk-UA" smtClean="0"/>
              <a:pPr/>
              <a:t>6</a:t>
            </a:fld>
            <a:endParaRPr lang="uk-UA" dirty="0"/>
          </a:p>
        </p:txBody>
      </p:sp>
      <p:sp>
        <p:nvSpPr>
          <p:cNvPr id="4" name="Tijdelijke aanduiding voor tekst 3">
            <a:extLst>
              <a:ext uri="{FF2B5EF4-FFF2-40B4-BE49-F238E27FC236}">
                <a16:creationId xmlns:a16="http://schemas.microsoft.com/office/drawing/2014/main" id="{14B09530-0893-10F9-4B35-9A6A6C9B80E2}"/>
              </a:ext>
            </a:extLst>
          </p:cNvPr>
          <p:cNvSpPr>
            <a:spLocks noGrp="1"/>
          </p:cNvSpPr>
          <p:nvPr>
            <p:ph type="body" sz="quarter" idx="13"/>
          </p:nvPr>
        </p:nvSpPr>
        <p:spPr/>
        <p:txBody>
          <a:bodyPr/>
          <a:lstStyle/>
          <a:p>
            <a:r>
              <a:rPr lang="nl-NL" dirty="0"/>
              <a:t>Onze rol als adviseur </a:t>
            </a:r>
          </a:p>
        </p:txBody>
      </p:sp>
      <p:sp>
        <p:nvSpPr>
          <p:cNvPr id="5" name="Tijdelijke aanduiding voor tekst 4">
            <a:extLst>
              <a:ext uri="{FF2B5EF4-FFF2-40B4-BE49-F238E27FC236}">
                <a16:creationId xmlns:a16="http://schemas.microsoft.com/office/drawing/2014/main" id="{3C44E594-95B7-8A64-0384-C5D2421E182B}"/>
              </a:ext>
            </a:extLst>
          </p:cNvPr>
          <p:cNvSpPr>
            <a:spLocks noGrp="1"/>
          </p:cNvSpPr>
          <p:nvPr>
            <p:ph type="body" sz="quarter" idx="14"/>
          </p:nvPr>
        </p:nvSpPr>
        <p:spPr>
          <a:xfrm>
            <a:off x="926306" y="2257730"/>
            <a:ext cx="7414805" cy="2565797"/>
          </a:xfrm>
        </p:spPr>
        <p:txBody>
          <a:bodyPr/>
          <a:lstStyle/>
          <a:p>
            <a:pPr marL="171450" indent="-171450">
              <a:buFont typeface="Arial" panose="020B0604020202020204" pitchFamily="34" charset="0"/>
              <a:buChar char="•"/>
            </a:pPr>
            <a:r>
              <a:rPr lang="nl-NL" dirty="0"/>
              <a:t>Werken vanuit een financieel plan</a:t>
            </a:r>
          </a:p>
          <a:p>
            <a:pPr marL="333450" lvl="1" indent="-171450">
              <a:buFont typeface="Arial" panose="020B0604020202020204" pitchFamily="34" charset="0"/>
              <a:buChar char="•"/>
            </a:pPr>
            <a:r>
              <a:rPr lang="nl-NL" dirty="0"/>
              <a:t>Een plan bepaald voor 70% of je succesvol bent met beleggen</a:t>
            </a:r>
          </a:p>
          <a:p>
            <a:pPr marL="171450" indent="-171450">
              <a:buFont typeface="Arial" panose="020B0604020202020204" pitchFamily="34" charset="0"/>
              <a:buChar char="•"/>
            </a:pPr>
            <a:r>
              <a:rPr lang="nl-NL" dirty="0"/>
              <a:t>Inzicht in einddoel en investering, niet teveel maar ook niet te weinig</a:t>
            </a:r>
          </a:p>
          <a:p>
            <a:pPr marL="333450" lvl="1" indent="-171450">
              <a:buFont typeface="Arial" panose="020B0604020202020204" pitchFamily="34" charset="0"/>
              <a:buChar char="•"/>
            </a:pPr>
            <a:r>
              <a:rPr lang="nl-NL" dirty="0"/>
              <a:t>Een passend einddoel met een passende investering</a:t>
            </a:r>
          </a:p>
          <a:p>
            <a:pPr marL="333450" lvl="1" indent="-171450">
              <a:buFont typeface="Arial" panose="020B0604020202020204" pitchFamily="34" charset="0"/>
              <a:buChar char="•"/>
            </a:pPr>
            <a:r>
              <a:rPr lang="nl-NL" dirty="0"/>
              <a:t>Laat vermogen voor je werken</a:t>
            </a:r>
          </a:p>
          <a:p>
            <a:pPr marL="171450" indent="-171450">
              <a:buFont typeface="Arial" panose="020B0604020202020204" pitchFamily="34" charset="0"/>
              <a:buChar char="•"/>
            </a:pPr>
            <a:r>
              <a:rPr lang="nl-NL" dirty="0"/>
              <a:t>Begeleiding en aanpassing in periodieke gesprekken</a:t>
            </a:r>
          </a:p>
          <a:p>
            <a:pPr marL="333450" lvl="1" indent="-171450">
              <a:buFont typeface="Arial" panose="020B0604020202020204" pitchFamily="34" charset="0"/>
              <a:buChar char="•"/>
            </a:pPr>
            <a:r>
              <a:rPr lang="nl-NL" dirty="0"/>
              <a:t>We blijven sparringpartner zodat doelen bereikt worden </a:t>
            </a:r>
          </a:p>
          <a:p>
            <a:pPr marL="171450" indent="-171450">
              <a:buFont typeface="Arial" panose="020B0604020202020204" pitchFamily="34" charset="0"/>
              <a:buChar char="•"/>
            </a:pPr>
            <a:r>
              <a:rPr lang="nl-NL" dirty="0"/>
              <a:t>Uitgebreide risico-inventarisatie en aanpassingen tussentijds</a:t>
            </a:r>
          </a:p>
          <a:p>
            <a:pPr marL="171450" indent="-171450">
              <a:buFont typeface="Arial" panose="020B0604020202020204" pitchFamily="34" charset="0"/>
              <a:buChar char="•"/>
            </a:pPr>
            <a:r>
              <a:rPr lang="nl-NL" dirty="0"/>
              <a:t>Fiscaliteit doorlopend bespreken</a:t>
            </a:r>
          </a:p>
          <a:p>
            <a:pPr marL="171450" indent="-171450">
              <a:buFont typeface="Arial" panose="020B0604020202020204" pitchFamily="34" charset="0"/>
              <a:buChar char="•"/>
            </a:pPr>
            <a:endParaRPr lang="nl-NL" dirty="0"/>
          </a:p>
          <a:p>
            <a:pPr lvl="1" indent="0">
              <a:buNone/>
            </a:pPr>
            <a:endParaRPr lang="nl-NL" dirty="0"/>
          </a:p>
        </p:txBody>
      </p:sp>
    </p:spTree>
    <p:extLst>
      <p:ext uri="{BB962C8B-B14F-4D97-AF65-F5344CB8AC3E}">
        <p14:creationId xmlns:p14="http://schemas.microsoft.com/office/powerpoint/2010/main" val="137500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261E5-2CA2-3DA7-6049-16DED1E26869}"/>
              </a:ext>
            </a:extLst>
          </p:cNvPr>
          <p:cNvSpPr>
            <a:spLocks noGrp="1"/>
          </p:cNvSpPr>
          <p:nvPr>
            <p:ph type="title"/>
          </p:nvPr>
        </p:nvSpPr>
        <p:spPr/>
        <p:txBody>
          <a:bodyPr/>
          <a:lstStyle/>
          <a:p>
            <a:r>
              <a:rPr lang="nl-NL" dirty="0"/>
              <a:t>Beleggen</a:t>
            </a:r>
          </a:p>
        </p:txBody>
      </p:sp>
      <p:sp>
        <p:nvSpPr>
          <p:cNvPr id="3" name="Tijdelijke aanduiding voor inhoud 2">
            <a:extLst>
              <a:ext uri="{FF2B5EF4-FFF2-40B4-BE49-F238E27FC236}">
                <a16:creationId xmlns:a16="http://schemas.microsoft.com/office/drawing/2014/main" id="{3C979680-52E7-B027-0A13-507C9002FF57}"/>
              </a:ext>
            </a:extLst>
          </p:cNvPr>
          <p:cNvSpPr>
            <a:spLocks noGrp="1"/>
          </p:cNvSpPr>
          <p:nvPr>
            <p:ph idx="1"/>
          </p:nvPr>
        </p:nvSpPr>
        <p:spPr>
          <a:xfrm>
            <a:off x="926306" y="2071584"/>
            <a:ext cx="7291389" cy="2565659"/>
          </a:xfrm>
        </p:spPr>
        <p:txBody>
          <a:bodyPr/>
          <a:lstStyle/>
          <a:p>
            <a:pPr marL="228600" indent="-228600">
              <a:buAutoNum type="arabicPeriod"/>
            </a:pPr>
            <a:r>
              <a:rPr lang="nl-NL" sz="1200" dirty="0"/>
              <a:t>Zonder beleggen is het lastig om het lange termijndoel te bereiken</a:t>
            </a:r>
          </a:p>
          <a:p>
            <a:pPr marL="228600" indent="-228600">
              <a:buAutoNum type="arabicPeriod"/>
            </a:pPr>
            <a:r>
              <a:rPr lang="nl-NL" sz="1200" dirty="0"/>
              <a:t>Met beleggen behoud je de kans je doel wel te bereiken</a:t>
            </a:r>
          </a:p>
          <a:p>
            <a:pPr marL="228600" indent="-228600">
              <a:buAutoNum type="arabicPeriod"/>
            </a:pPr>
            <a:r>
              <a:rPr lang="nl-NL" sz="1200" dirty="0"/>
              <a:t>Driejaarlijkse monitoring op bereiken van doelen </a:t>
            </a:r>
          </a:p>
        </p:txBody>
      </p:sp>
      <p:sp>
        <p:nvSpPr>
          <p:cNvPr id="4" name="Tijdelijke aanduiding voor dianummer 3">
            <a:extLst>
              <a:ext uri="{FF2B5EF4-FFF2-40B4-BE49-F238E27FC236}">
                <a16:creationId xmlns:a16="http://schemas.microsoft.com/office/drawing/2014/main" id="{85ADC2AC-0FF3-DCC2-66FF-E5E3D0156465}"/>
              </a:ext>
            </a:extLst>
          </p:cNvPr>
          <p:cNvSpPr>
            <a:spLocks noGrp="1"/>
          </p:cNvSpPr>
          <p:nvPr>
            <p:ph type="sldNum" sz="quarter" idx="12"/>
          </p:nvPr>
        </p:nvSpPr>
        <p:spPr/>
        <p:txBody>
          <a:bodyPr/>
          <a:lstStyle/>
          <a:p>
            <a:fld id="{00000000-1234-1234-1234-123412341234}" type="slidenum">
              <a:rPr lang="uk-UA" smtClean="0"/>
              <a:pPr/>
              <a:t>7</a:t>
            </a:fld>
            <a:endParaRPr lang="uk-UA" dirty="0"/>
          </a:p>
        </p:txBody>
      </p:sp>
      <p:sp>
        <p:nvSpPr>
          <p:cNvPr id="5" name="Tijdelijke aanduiding voor tekst 4">
            <a:extLst>
              <a:ext uri="{FF2B5EF4-FFF2-40B4-BE49-F238E27FC236}">
                <a16:creationId xmlns:a16="http://schemas.microsoft.com/office/drawing/2014/main" id="{5EDAD521-B730-D109-A567-EFFA60A84887}"/>
              </a:ext>
            </a:extLst>
          </p:cNvPr>
          <p:cNvSpPr>
            <a:spLocks noGrp="1"/>
          </p:cNvSpPr>
          <p:nvPr>
            <p:ph type="body" sz="quarter" idx="13"/>
          </p:nvPr>
        </p:nvSpPr>
        <p:spPr/>
        <p:txBody>
          <a:bodyPr/>
          <a:lstStyle/>
          <a:p>
            <a:r>
              <a:rPr lang="nl-NL" dirty="0"/>
              <a:t>Waarom en hoe?</a:t>
            </a:r>
          </a:p>
        </p:txBody>
      </p:sp>
    </p:spTree>
    <p:extLst>
      <p:ext uri="{BB962C8B-B14F-4D97-AF65-F5344CB8AC3E}">
        <p14:creationId xmlns:p14="http://schemas.microsoft.com/office/powerpoint/2010/main" val="20202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D5AA9-7679-21EC-121F-8867AADA0614}"/>
              </a:ext>
            </a:extLst>
          </p:cNvPr>
          <p:cNvSpPr>
            <a:spLocks noGrp="1"/>
          </p:cNvSpPr>
          <p:nvPr>
            <p:ph type="title"/>
          </p:nvPr>
        </p:nvSpPr>
        <p:spPr>
          <a:xfrm>
            <a:off x="926307" y="1133108"/>
            <a:ext cx="7291389" cy="561218"/>
          </a:xfrm>
        </p:spPr>
        <p:txBody>
          <a:bodyPr/>
          <a:lstStyle/>
          <a:p>
            <a:r>
              <a:rPr lang="nl-NL" dirty="0"/>
              <a:t>Beleggen</a:t>
            </a:r>
          </a:p>
        </p:txBody>
      </p:sp>
      <p:sp>
        <p:nvSpPr>
          <p:cNvPr id="4" name="Tijdelijke aanduiding voor dianummer 3">
            <a:extLst>
              <a:ext uri="{FF2B5EF4-FFF2-40B4-BE49-F238E27FC236}">
                <a16:creationId xmlns:a16="http://schemas.microsoft.com/office/drawing/2014/main" id="{CEF2FB45-9D2C-34B5-FC69-7D1A1FEFB021}"/>
              </a:ext>
            </a:extLst>
          </p:cNvPr>
          <p:cNvSpPr>
            <a:spLocks noGrp="1"/>
          </p:cNvSpPr>
          <p:nvPr>
            <p:ph type="sldNum" sz="quarter" idx="12"/>
          </p:nvPr>
        </p:nvSpPr>
        <p:spPr/>
        <p:txBody>
          <a:bodyPr/>
          <a:lstStyle/>
          <a:p>
            <a:fld id="{00000000-1234-1234-1234-123412341234}" type="slidenum">
              <a:rPr lang="uk-UA" smtClean="0"/>
              <a:pPr/>
              <a:t>8</a:t>
            </a:fld>
            <a:endParaRPr lang="uk-UA" dirty="0"/>
          </a:p>
        </p:txBody>
      </p:sp>
      <p:sp>
        <p:nvSpPr>
          <p:cNvPr id="5" name="Tijdelijke aanduiding voor tekst 4">
            <a:extLst>
              <a:ext uri="{FF2B5EF4-FFF2-40B4-BE49-F238E27FC236}">
                <a16:creationId xmlns:a16="http://schemas.microsoft.com/office/drawing/2014/main" id="{B197733A-3900-849D-05FA-17823F69489B}"/>
              </a:ext>
            </a:extLst>
          </p:cNvPr>
          <p:cNvSpPr>
            <a:spLocks noGrp="1"/>
          </p:cNvSpPr>
          <p:nvPr>
            <p:ph type="body" sz="quarter" idx="13"/>
          </p:nvPr>
        </p:nvSpPr>
        <p:spPr/>
        <p:txBody>
          <a:bodyPr/>
          <a:lstStyle/>
          <a:p>
            <a:r>
              <a:rPr lang="nl-NL" dirty="0"/>
              <a:t>Wat en waarom?</a:t>
            </a:r>
          </a:p>
        </p:txBody>
      </p:sp>
      <p:pic>
        <p:nvPicPr>
          <p:cNvPr id="6" name="Tijdelijke aanduiding voor inhoud 5">
            <a:extLst>
              <a:ext uri="{FF2B5EF4-FFF2-40B4-BE49-F238E27FC236}">
                <a16:creationId xmlns:a16="http://schemas.microsoft.com/office/drawing/2014/main" id="{0195470F-7446-A799-C4B9-7DA5789636C1}"/>
              </a:ext>
            </a:extLst>
          </p:cNvPr>
          <p:cNvPicPr>
            <a:picLocks noGrp="1" noChangeAspect="1"/>
          </p:cNvPicPr>
          <p:nvPr>
            <p:ph idx="1"/>
          </p:nvPr>
        </p:nvPicPr>
        <p:blipFill>
          <a:blip r:embed="rId3"/>
          <a:stretch>
            <a:fillRect/>
          </a:stretch>
        </p:blipFill>
        <p:spPr>
          <a:xfrm>
            <a:off x="926304" y="1694326"/>
            <a:ext cx="5775578" cy="3192361"/>
          </a:xfrm>
          <a:prstGeom prst="rect">
            <a:avLst/>
          </a:prstGeom>
        </p:spPr>
      </p:pic>
    </p:spTree>
    <p:extLst>
      <p:ext uri="{BB962C8B-B14F-4D97-AF65-F5344CB8AC3E}">
        <p14:creationId xmlns:p14="http://schemas.microsoft.com/office/powerpoint/2010/main" val="375692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9D977-D2B0-FC1F-0371-53F1189D55CC}"/>
              </a:ext>
            </a:extLst>
          </p:cNvPr>
          <p:cNvSpPr>
            <a:spLocks noGrp="1"/>
          </p:cNvSpPr>
          <p:nvPr>
            <p:ph type="title"/>
          </p:nvPr>
        </p:nvSpPr>
        <p:spPr>
          <a:xfrm>
            <a:off x="926306" y="654843"/>
            <a:ext cx="3645694" cy="561218"/>
          </a:xfrm>
        </p:spPr>
        <p:txBody>
          <a:bodyPr/>
          <a:lstStyle/>
          <a:p>
            <a:r>
              <a:rPr lang="nl-NL" dirty="0"/>
              <a:t>Rendement</a:t>
            </a:r>
          </a:p>
        </p:txBody>
      </p:sp>
      <p:sp>
        <p:nvSpPr>
          <p:cNvPr id="3" name="Tijdelijke aanduiding voor dianummer 2">
            <a:extLst>
              <a:ext uri="{FF2B5EF4-FFF2-40B4-BE49-F238E27FC236}">
                <a16:creationId xmlns:a16="http://schemas.microsoft.com/office/drawing/2014/main" id="{B5F10A31-2810-846B-5E73-557EE1C45CFD}"/>
              </a:ext>
            </a:extLst>
          </p:cNvPr>
          <p:cNvSpPr>
            <a:spLocks noGrp="1"/>
          </p:cNvSpPr>
          <p:nvPr>
            <p:ph type="sldNum" sz="quarter" idx="12"/>
          </p:nvPr>
        </p:nvSpPr>
        <p:spPr/>
        <p:txBody>
          <a:bodyPr/>
          <a:lstStyle/>
          <a:p>
            <a:fld id="{00000000-1234-1234-1234-123412341234}" type="slidenum">
              <a:rPr lang="uk-UA" smtClean="0"/>
              <a:pPr/>
              <a:t>9</a:t>
            </a:fld>
            <a:endParaRPr lang="uk-UA" dirty="0"/>
          </a:p>
        </p:txBody>
      </p:sp>
      <p:sp>
        <p:nvSpPr>
          <p:cNvPr id="5" name="Tijdelijke aanduiding voor tekst 4">
            <a:extLst>
              <a:ext uri="{FF2B5EF4-FFF2-40B4-BE49-F238E27FC236}">
                <a16:creationId xmlns:a16="http://schemas.microsoft.com/office/drawing/2014/main" id="{CCD6054B-958D-79F1-30F2-ABEAC3D989C8}"/>
              </a:ext>
            </a:extLst>
          </p:cNvPr>
          <p:cNvSpPr>
            <a:spLocks noGrp="1"/>
          </p:cNvSpPr>
          <p:nvPr>
            <p:ph type="body" sz="quarter" idx="14"/>
          </p:nvPr>
        </p:nvSpPr>
        <p:spPr>
          <a:xfrm>
            <a:off x="926306" y="1229067"/>
            <a:ext cx="3645694" cy="2565797"/>
          </a:xfrm>
        </p:spPr>
        <p:txBody>
          <a:bodyPr/>
          <a:lstStyle/>
          <a:p>
            <a:r>
              <a:rPr lang="nl-NL" dirty="0"/>
              <a:t>Rendementen zijn niet altijd positief, maar in driekwart van de alle gevallen en over langere termijn. </a:t>
            </a:r>
          </a:p>
        </p:txBody>
      </p:sp>
      <p:graphicFrame>
        <p:nvGraphicFramePr>
          <p:cNvPr id="7" name="Chart 13">
            <a:extLst>
              <a:ext uri="{FF2B5EF4-FFF2-40B4-BE49-F238E27FC236}">
                <a16:creationId xmlns:a16="http://schemas.microsoft.com/office/drawing/2014/main" id="{FA9134C9-560E-18EC-B3F1-9262D3A99790}"/>
              </a:ext>
            </a:extLst>
          </p:cNvPr>
          <p:cNvGraphicFramePr/>
          <p:nvPr>
            <p:extLst>
              <p:ext uri="{D42A27DB-BD31-4B8C-83A1-F6EECF244321}">
                <p14:modId xmlns:p14="http://schemas.microsoft.com/office/powerpoint/2010/main" val="2311858208"/>
              </p:ext>
            </p:extLst>
          </p:nvPr>
        </p:nvGraphicFramePr>
        <p:xfrm>
          <a:off x="926306" y="1834660"/>
          <a:ext cx="5806475" cy="23526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5">
            <a:extLst>
              <a:ext uri="{FF2B5EF4-FFF2-40B4-BE49-F238E27FC236}">
                <a16:creationId xmlns:a16="http://schemas.microsoft.com/office/drawing/2014/main" id="{443B90BA-98E8-437D-53A8-9AA91E57F977}"/>
              </a:ext>
            </a:extLst>
          </p:cNvPr>
          <p:cNvSpPr txBox="1"/>
          <p:nvPr/>
        </p:nvSpPr>
        <p:spPr>
          <a:xfrm rot="16200000">
            <a:off x="67470" y="2722175"/>
            <a:ext cx="1502228" cy="21544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46130">
              <a:defRPr/>
            </a:pPr>
            <a:r>
              <a:rPr lang="en-GB" sz="800" b="1" dirty="0" err="1">
                <a:solidFill>
                  <a:srgbClr val="002060"/>
                </a:solidFill>
                <a:latin typeface="Sora" pitchFamily="2" charset="0"/>
                <a:cs typeface="Sora" pitchFamily="2" charset="0"/>
              </a:rPr>
              <a:t>Rendement</a:t>
            </a:r>
            <a:r>
              <a:rPr lang="en-GB" sz="800" b="1" dirty="0">
                <a:solidFill>
                  <a:srgbClr val="002060"/>
                </a:solidFill>
                <a:latin typeface="Sora" pitchFamily="2" charset="0"/>
                <a:cs typeface="Sora" pitchFamily="2" charset="0"/>
              </a:rPr>
              <a:t> per </a:t>
            </a:r>
            <a:r>
              <a:rPr lang="en-GB" sz="800" b="1" dirty="0" err="1">
                <a:solidFill>
                  <a:srgbClr val="002060"/>
                </a:solidFill>
                <a:latin typeface="Sora" pitchFamily="2" charset="0"/>
                <a:cs typeface="Sora" pitchFamily="2" charset="0"/>
              </a:rPr>
              <a:t>jaar</a:t>
            </a:r>
            <a:r>
              <a:rPr lang="en-GB" sz="800" b="1" dirty="0">
                <a:solidFill>
                  <a:srgbClr val="002060"/>
                </a:solidFill>
                <a:latin typeface="Sora" pitchFamily="2" charset="0"/>
                <a:cs typeface="Sora" pitchFamily="2" charset="0"/>
              </a:rPr>
              <a:t>(%)</a:t>
            </a:r>
          </a:p>
        </p:txBody>
      </p:sp>
      <p:sp>
        <p:nvSpPr>
          <p:cNvPr id="9" name="Tekstvak 8">
            <a:extLst>
              <a:ext uri="{FF2B5EF4-FFF2-40B4-BE49-F238E27FC236}">
                <a16:creationId xmlns:a16="http://schemas.microsoft.com/office/drawing/2014/main" id="{D8A8B2A4-21D8-969A-4EB8-041F67FC5724}"/>
              </a:ext>
            </a:extLst>
          </p:cNvPr>
          <p:cNvSpPr txBox="1"/>
          <p:nvPr/>
        </p:nvSpPr>
        <p:spPr>
          <a:xfrm>
            <a:off x="6780687" y="2737724"/>
            <a:ext cx="1652452" cy="546560"/>
          </a:xfrm>
          <a:prstGeom prst="rect">
            <a:avLst/>
          </a:prstGeom>
          <a:noFill/>
        </p:spPr>
        <p:txBody>
          <a:bodyPr wrap="square">
            <a:spAutoFit/>
          </a:bodyPr>
          <a:lstStyle/>
          <a:p>
            <a:pPr defTabSz="946130">
              <a:lnSpc>
                <a:spcPct val="200000"/>
              </a:lnSpc>
              <a:tabLst>
                <a:tab pos="1465870" algn="r"/>
              </a:tabLst>
              <a:defRPr/>
            </a:pPr>
            <a:r>
              <a:rPr lang="en-GB" sz="800" b="1" dirty="0" err="1">
                <a:solidFill>
                  <a:srgbClr val="002060"/>
                </a:solidFill>
                <a:latin typeface="Arial"/>
              </a:rPr>
              <a:t>Positieve</a:t>
            </a:r>
            <a:r>
              <a:rPr lang="en-GB" sz="800" b="1" dirty="0">
                <a:solidFill>
                  <a:srgbClr val="002060"/>
                </a:solidFill>
                <a:latin typeface="Arial"/>
              </a:rPr>
              <a:t> </a:t>
            </a:r>
            <a:r>
              <a:rPr lang="en-GB" sz="800" b="1" dirty="0" err="1">
                <a:solidFill>
                  <a:srgbClr val="002060"/>
                </a:solidFill>
                <a:latin typeface="Arial"/>
              </a:rPr>
              <a:t>jaren</a:t>
            </a:r>
            <a:r>
              <a:rPr lang="en-GB" sz="800" b="1" dirty="0">
                <a:solidFill>
                  <a:srgbClr val="002060"/>
                </a:solidFill>
                <a:latin typeface="Arial"/>
              </a:rPr>
              <a:t>:     37</a:t>
            </a:r>
            <a:r>
              <a:rPr lang="en-GB" sz="800" b="1" dirty="0">
                <a:solidFill>
                  <a:srgbClr val="002060"/>
                </a:solidFill>
              </a:rPr>
              <a:t>    </a:t>
            </a:r>
            <a:r>
              <a:rPr lang="en-GB" sz="800" b="1" dirty="0">
                <a:solidFill>
                  <a:srgbClr val="002060"/>
                </a:solidFill>
                <a:latin typeface="Arial"/>
              </a:rPr>
              <a:t>73%</a:t>
            </a:r>
          </a:p>
          <a:p>
            <a:pPr defTabSz="946130">
              <a:lnSpc>
                <a:spcPct val="200000"/>
              </a:lnSpc>
              <a:tabLst>
                <a:tab pos="1465870" algn="r"/>
              </a:tabLst>
              <a:defRPr/>
            </a:pPr>
            <a:r>
              <a:rPr lang="en-GB" sz="800" b="1" dirty="0" err="1">
                <a:solidFill>
                  <a:srgbClr val="002060"/>
                </a:solidFill>
                <a:latin typeface="Arial"/>
              </a:rPr>
              <a:t>Negatieve</a:t>
            </a:r>
            <a:r>
              <a:rPr lang="en-GB" sz="800" b="1" dirty="0">
                <a:solidFill>
                  <a:srgbClr val="002060"/>
                </a:solidFill>
                <a:latin typeface="Arial"/>
              </a:rPr>
              <a:t> </a:t>
            </a:r>
            <a:r>
              <a:rPr lang="en-GB" sz="800" b="1" dirty="0" err="1">
                <a:solidFill>
                  <a:srgbClr val="002060"/>
                </a:solidFill>
                <a:latin typeface="Arial"/>
              </a:rPr>
              <a:t>jaren</a:t>
            </a:r>
            <a:r>
              <a:rPr lang="en-GB" sz="800" b="1" dirty="0">
                <a:solidFill>
                  <a:srgbClr val="002060"/>
                </a:solidFill>
                <a:latin typeface="Arial"/>
              </a:rPr>
              <a:t>:    14    27%</a:t>
            </a:r>
          </a:p>
        </p:txBody>
      </p:sp>
    </p:spTree>
    <p:extLst>
      <p:ext uri="{BB962C8B-B14F-4D97-AF65-F5344CB8AC3E}">
        <p14:creationId xmlns:p14="http://schemas.microsoft.com/office/powerpoint/2010/main" val="2042087756"/>
      </p:ext>
    </p:extLst>
  </p:cSld>
  <p:clrMapOvr>
    <a:masterClrMapping/>
  </p:clrMapOvr>
</p:sld>
</file>

<file path=ppt/theme/theme1.xml><?xml version="1.0" encoding="utf-8"?>
<a:theme xmlns:a="http://schemas.openxmlformats.org/drawingml/2006/main" name="DIA-INDELINGEN">
  <a:themeElements>
    <a:clrScheme name="Licent">
      <a:dk1>
        <a:sysClr val="windowText" lastClr="000000"/>
      </a:dk1>
      <a:lt1>
        <a:sysClr val="window" lastClr="FFFFFF"/>
      </a:lt1>
      <a:dk2>
        <a:srgbClr val="041354"/>
      </a:dk2>
      <a:lt2>
        <a:srgbClr val="EBF6FF"/>
      </a:lt2>
      <a:accent1>
        <a:srgbClr val="336BF2"/>
      </a:accent1>
      <a:accent2>
        <a:srgbClr val="87A8F7"/>
      </a:accent2>
      <a:accent3>
        <a:srgbClr val="EBF6FF"/>
      </a:accent3>
      <a:accent4>
        <a:srgbClr val="F0C131"/>
      </a:accent4>
      <a:accent5>
        <a:srgbClr val="336BF2"/>
      </a:accent5>
      <a:accent6>
        <a:srgbClr val="87A8F7"/>
      </a:accent6>
      <a:hlink>
        <a:srgbClr val="041354"/>
      </a:hlink>
      <a:folHlink>
        <a:srgbClr val="041354"/>
      </a:folHlink>
    </a:clrScheme>
    <a:fontScheme name="Aangepast 1">
      <a:majorFont>
        <a:latin typeface="Sora Light"/>
        <a:ea typeface=""/>
        <a:cs typeface=""/>
      </a:majorFont>
      <a:minorFont>
        <a:latin typeface="Sor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88213511A55F489401032F4EAF163B" ma:contentTypeVersion="18" ma:contentTypeDescription="Een nieuw document maken." ma:contentTypeScope="" ma:versionID="208dc57dc64b1e1a684a0c3c2c9c6200">
  <xsd:schema xmlns:xsd="http://www.w3.org/2001/XMLSchema" xmlns:xs="http://www.w3.org/2001/XMLSchema" xmlns:p="http://schemas.microsoft.com/office/2006/metadata/properties" xmlns:ns2="0f4ac828-50b9-4525-9277-9faa7ac332ef" xmlns:ns3="ad8b17e6-e6cd-43bd-aef3-56e8c084960a" targetNamespace="http://schemas.microsoft.com/office/2006/metadata/properties" ma:root="true" ma:fieldsID="5e96d9bf5b72eb59bc9b84be85c6e15c" ns2:_="" ns3:_="">
    <xsd:import namespace="0f4ac828-50b9-4525-9277-9faa7ac332ef"/>
    <xsd:import namespace="ad8b17e6-e6cd-43bd-aef3-56e8c08496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ac828-50b9-4525-9277-9faa7ac33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3f6de559-44bc-44ca-bbd4-744e56808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8b17e6-e6cd-43bd-aef3-56e8c08496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68b2578-4661-4225-be9d-b307eb4b2974}" ma:internalName="TaxCatchAll" ma:showField="CatchAllData" ma:web="ad8b17e6-e6cd-43bd-aef3-56e8c08496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8b17e6-e6cd-43bd-aef3-56e8c084960a" xsi:nil="true"/>
    <lcf76f155ced4ddcb4097134ff3c332f xmlns="0f4ac828-50b9-4525-9277-9faa7ac332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0D2829-FA78-4D0D-BD9F-25E8F6543ADB}">
  <ds:schemaRefs>
    <ds:schemaRef ds:uri="http://schemas.microsoft.com/sharepoint/v3/contenttype/forms"/>
  </ds:schemaRefs>
</ds:datastoreItem>
</file>

<file path=customXml/itemProps2.xml><?xml version="1.0" encoding="utf-8"?>
<ds:datastoreItem xmlns:ds="http://schemas.openxmlformats.org/officeDocument/2006/customXml" ds:itemID="{A8FD85F8-CB88-45FB-A947-302C8914F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4ac828-50b9-4525-9277-9faa7ac332ef"/>
    <ds:schemaRef ds:uri="ad8b17e6-e6cd-43bd-aef3-56e8c08496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16C2A0-73A3-40EA-A0D9-E4AE01A3C2F4}">
  <ds:schemaRefs>
    <ds:schemaRef ds:uri="http://schemas.microsoft.com/office/2006/metadata/properties"/>
    <ds:schemaRef ds:uri="http://schemas.microsoft.com/office/infopath/2007/PartnerControls"/>
    <ds:schemaRef ds:uri="ad8b17e6-e6cd-43bd-aef3-56e8c084960a"/>
    <ds:schemaRef ds:uri="0f4ac828-50b9-4525-9277-9faa7ac332ef"/>
  </ds:schemaRefs>
</ds:datastoreItem>
</file>

<file path=docProps/app.xml><?xml version="1.0" encoding="utf-8"?>
<Properties xmlns="http://schemas.openxmlformats.org/officeDocument/2006/extended-properties" xmlns:vt="http://schemas.openxmlformats.org/officeDocument/2006/docPropsVTypes">
  <Template>Presentatie EP Licent_versie Licent</Template>
  <TotalTime>16782</TotalTime>
  <Words>537</Words>
  <Application>Microsoft Macintosh PowerPoint</Application>
  <PresentationFormat>Diavoorstelling (16:9)</PresentationFormat>
  <Paragraphs>97</Paragraphs>
  <Slides>13</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Sora</vt:lpstr>
      <vt:lpstr>Sora Light</vt:lpstr>
      <vt:lpstr>Source Sans Pro</vt:lpstr>
      <vt:lpstr>Wingdings</vt:lpstr>
      <vt:lpstr>DIA-INDELINGEN</vt:lpstr>
      <vt:lpstr>Vermogensopbouw &amp; begeleiding</vt:lpstr>
      <vt:lpstr>Start met het bepalen van je doel</vt:lpstr>
      <vt:lpstr>PowerPoint-presentatie</vt:lpstr>
      <vt:lpstr>Je geld is morgen minder waard….</vt:lpstr>
      <vt:lpstr>Risico-inventarisatie</vt:lpstr>
      <vt:lpstr>Integraal Advies Vermogensbegeleiding</vt:lpstr>
      <vt:lpstr>Beleggen</vt:lpstr>
      <vt:lpstr>Beleggen</vt:lpstr>
      <vt:lpstr>Rendement</vt:lpstr>
      <vt:lpstr>Langere looptijd = kleinere kans laag rendement </vt:lpstr>
      <vt:lpstr>Eerder beginnen</vt:lpstr>
      <vt:lpstr>Financieel adviseur</vt:lpstr>
      <vt:lpstr>Integraal en persoonlijk vermogensadvies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Baksteen &amp; Pul - Rudo Baksteen</dc:creator>
  <cp:lastModifiedBy>Meike Stevelink</cp:lastModifiedBy>
  <cp:revision>180</cp:revision>
  <cp:lastPrinted>2022-05-17T11:18:39Z</cp:lastPrinted>
  <dcterms:modified xsi:type="dcterms:W3CDTF">2025-05-07T14:08:01Z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0x0101006088213511A55F489401032F4EAF163B</vt:lpwstr>
  </property>
  <property fmtid="{D5CDD505-2E9C-101B-9397-08002B2CF9AE}" pid="3" name="MediaServiceImageTags">
    <vt:lpwstr/>
  </property>
</Properties>
</file>